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73" r:id="rId3"/>
    <p:sldId id="259" r:id="rId4"/>
    <p:sldId id="274" r:id="rId5"/>
    <p:sldId id="277" r:id="rId6"/>
    <p:sldId id="270" r:id="rId7"/>
    <p:sldId id="278" r:id="rId8"/>
    <p:sldId id="275" r:id="rId9"/>
    <p:sldId id="276" r:id="rId10"/>
    <p:sldId id="279" r:id="rId11"/>
    <p:sldId id="262" r:id="rId12"/>
    <p:sldId id="260" r:id="rId13"/>
    <p:sldId id="261" r:id="rId14"/>
    <p:sldId id="263" r:id="rId15"/>
    <p:sldId id="280" r:id="rId16"/>
    <p:sldId id="264" r:id="rId17"/>
    <p:sldId id="265" r:id="rId18"/>
    <p:sldId id="266" r:id="rId19"/>
    <p:sldId id="281" r:id="rId20"/>
    <p:sldId id="272" r:id="rId21"/>
    <p:sldId id="267" r:id="rId22"/>
    <p:sldId id="282" r:id="rId23"/>
    <p:sldId id="268" r:id="rId24"/>
    <p:sldId id="283" r:id="rId25"/>
    <p:sldId id="271" r:id="rId26"/>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195252-35D5-424A-8C19-FE9C9C7B6834}" v="107" dt="2025-06-16T12:58:59.4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5763" autoAdjust="0"/>
  </p:normalViewPr>
  <p:slideViewPr>
    <p:cSldViewPr snapToGrid="0">
      <p:cViewPr varScale="1">
        <p:scale>
          <a:sx n="72" d="100"/>
          <a:sy n="72" d="100"/>
        </p:scale>
        <p:origin x="2070" y="78"/>
      </p:cViewPr>
      <p:guideLst/>
    </p:cSldViewPr>
  </p:slideViewPr>
  <p:notesTextViewPr>
    <p:cViewPr>
      <p:scale>
        <a:sx n="1" d="1"/>
        <a:sy n="1" d="1"/>
      </p:scale>
      <p:origin x="0" y="-144"/>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wanna Brackett" userId="d8fa787f-bfe8-4303-9097-3365b28c9c85" providerId="ADAL" clId="{36195252-35D5-424A-8C19-FE9C9C7B6834}"/>
    <pc:docChg chg="undo custSel addSld delSld modSld sldOrd modNotesMaster">
      <pc:chgData name="Kiwanna Brackett" userId="d8fa787f-bfe8-4303-9097-3365b28c9c85" providerId="ADAL" clId="{36195252-35D5-424A-8C19-FE9C9C7B6834}" dt="2025-06-16T12:58:57.080" v="2816" actId="20577"/>
      <pc:docMkLst>
        <pc:docMk/>
      </pc:docMkLst>
      <pc:sldChg chg="addSp modSp mod setBg modNotesTx">
        <pc:chgData name="Kiwanna Brackett" userId="d8fa787f-bfe8-4303-9097-3365b28c9c85" providerId="ADAL" clId="{36195252-35D5-424A-8C19-FE9C9C7B6834}" dt="2025-06-16T12:46:39.619" v="2784" actId="5793"/>
        <pc:sldMkLst>
          <pc:docMk/>
          <pc:sldMk cId="952122092" sldId="256"/>
        </pc:sldMkLst>
        <pc:spChg chg="mod">
          <ac:chgData name="Kiwanna Brackett" userId="d8fa787f-bfe8-4303-9097-3365b28c9c85" providerId="ADAL" clId="{36195252-35D5-424A-8C19-FE9C9C7B6834}" dt="2025-06-02T18:55:29.253" v="360" actId="26606"/>
          <ac:spMkLst>
            <pc:docMk/>
            <pc:sldMk cId="952122092" sldId="256"/>
            <ac:spMk id="2" creationId="{5A6417A1-7549-A782-FD55-F24360A0D18D}"/>
          </ac:spMkLst>
        </pc:spChg>
        <pc:spChg chg="mod">
          <ac:chgData name="Kiwanna Brackett" userId="d8fa787f-bfe8-4303-9097-3365b28c9c85" providerId="ADAL" clId="{36195252-35D5-424A-8C19-FE9C9C7B6834}" dt="2025-06-16T12:46:23.311" v="2727" actId="20577"/>
          <ac:spMkLst>
            <pc:docMk/>
            <pc:sldMk cId="952122092" sldId="256"/>
            <ac:spMk id="3" creationId="{8E89EC97-CDDE-F736-5603-1D85C490B29E}"/>
          </ac:spMkLst>
        </pc:spChg>
        <pc:spChg chg="add">
          <ac:chgData name="Kiwanna Brackett" userId="d8fa787f-bfe8-4303-9097-3365b28c9c85" providerId="ADAL" clId="{36195252-35D5-424A-8C19-FE9C9C7B6834}" dt="2025-06-02T18:55:29.253" v="360" actId="26606"/>
          <ac:spMkLst>
            <pc:docMk/>
            <pc:sldMk cId="952122092" sldId="256"/>
            <ac:spMk id="11271" creationId="{8555C5B3-193A-4749-9AFD-682E53CDDE8F}"/>
          </ac:spMkLst>
        </pc:spChg>
        <pc:spChg chg="add">
          <ac:chgData name="Kiwanna Brackett" userId="d8fa787f-bfe8-4303-9097-3365b28c9c85" providerId="ADAL" clId="{36195252-35D5-424A-8C19-FE9C9C7B6834}" dt="2025-06-02T18:55:29.253" v="360" actId="26606"/>
          <ac:spMkLst>
            <pc:docMk/>
            <pc:sldMk cId="952122092" sldId="256"/>
            <ac:spMk id="11273" creationId="{2EAE06A6-F76A-41C9-827A-C561B004485C}"/>
          </ac:spMkLst>
        </pc:spChg>
        <pc:spChg chg="add">
          <ac:chgData name="Kiwanna Brackett" userId="d8fa787f-bfe8-4303-9097-3365b28c9c85" providerId="ADAL" clId="{36195252-35D5-424A-8C19-FE9C9C7B6834}" dt="2025-06-02T18:55:29.253" v="360" actId="26606"/>
          <ac:spMkLst>
            <pc:docMk/>
            <pc:sldMk cId="952122092" sldId="256"/>
            <ac:spMk id="11275" creationId="{89F9D4E8-0639-444B-949B-9518585061AF}"/>
          </ac:spMkLst>
        </pc:spChg>
        <pc:spChg chg="add">
          <ac:chgData name="Kiwanna Brackett" userId="d8fa787f-bfe8-4303-9097-3365b28c9c85" providerId="ADAL" clId="{36195252-35D5-424A-8C19-FE9C9C7B6834}" dt="2025-06-02T18:55:29.253" v="360" actId="26606"/>
          <ac:spMkLst>
            <pc:docMk/>
            <pc:sldMk cId="952122092" sldId="256"/>
            <ac:spMk id="11277" creationId="{7E3DA7A2-ED70-4BBA-AB72-00AD461FA405}"/>
          </ac:spMkLst>
        </pc:spChg>
        <pc:spChg chg="add">
          <ac:chgData name="Kiwanna Brackett" userId="d8fa787f-bfe8-4303-9097-3365b28c9c85" providerId="ADAL" clId="{36195252-35D5-424A-8C19-FE9C9C7B6834}" dt="2025-06-02T18:55:29.253" v="360" actId="26606"/>
          <ac:spMkLst>
            <pc:docMk/>
            <pc:sldMk cId="952122092" sldId="256"/>
            <ac:spMk id="11279" creationId="{FC485432-3647-4218-B5D3-15D3FA222B13}"/>
          </ac:spMkLst>
        </pc:spChg>
        <pc:spChg chg="add">
          <ac:chgData name="Kiwanna Brackett" userId="d8fa787f-bfe8-4303-9097-3365b28c9c85" providerId="ADAL" clId="{36195252-35D5-424A-8C19-FE9C9C7B6834}" dt="2025-06-02T18:55:29.253" v="360" actId="26606"/>
          <ac:spMkLst>
            <pc:docMk/>
            <pc:sldMk cId="952122092" sldId="256"/>
            <ac:spMk id="11281" creationId="{F4AFDDCA-6ABA-4D23-8A5C-1BF0F4308148}"/>
          </ac:spMkLst>
        </pc:spChg>
        <pc:picChg chg="add mod">
          <ac:chgData name="Kiwanna Brackett" userId="d8fa787f-bfe8-4303-9097-3365b28c9c85" providerId="ADAL" clId="{36195252-35D5-424A-8C19-FE9C9C7B6834}" dt="2025-06-02T18:55:29.253" v="360" actId="26606"/>
          <ac:picMkLst>
            <pc:docMk/>
            <pc:sldMk cId="952122092" sldId="256"/>
            <ac:picMk id="11266" creationId="{7D901205-9D09-2C71-14EC-423841FA030C}"/>
          </ac:picMkLst>
        </pc:picChg>
      </pc:sldChg>
      <pc:sldChg chg="addSp delSp modSp del mod setBg">
        <pc:chgData name="Kiwanna Brackett" userId="d8fa787f-bfe8-4303-9097-3365b28c9c85" providerId="ADAL" clId="{36195252-35D5-424A-8C19-FE9C9C7B6834}" dt="2025-06-02T19:16:13.945" v="1052" actId="47"/>
        <pc:sldMkLst>
          <pc:docMk/>
          <pc:sldMk cId="3425919081" sldId="258"/>
        </pc:sldMkLst>
      </pc:sldChg>
      <pc:sldChg chg="addSp modSp mod setBg modNotesTx">
        <pc:chgData name="Kiwanna Brackett" userId="d8fa787f-bfe8-4303-9097-3365b28c9c85" providerId="ADAL" clId="{36195252-35D5-424A-8C19-FE9C9C7B6834}" dt="2025-06-16T12:47:09.442" v="2786" actId="20577"/>
        <pc:sldMkLst>
          <pc:docMk/>
          <pc:sldMk cId="3909081234" sldId="259"/>
        </pc:sldMkLst>
        <pc:spChg chg="mod">
          <ac:chgData name="Kiwanna Brackett" userId="d8fa787f-bfe8-4303-9097-3365b28c9c85" providerId="ADAL" clId="{36195252-35D5-424A-8C19-FE9C9C7B6834}" dt="2025-06-02T18:56:00.451" v="361" actId="26606"/>
          <ac:spMkLst>
            <pc:docMk/>
            <pc:sldMk cId="3909081234" sldId="259"/>
            <ac:spMk id="2" creationId="{12BC1A97-3FCB-CB99-2BD6-8A0636E351DB}"/>
          </ac:spMkLst>
        </pc:spChg>
        <pc:spChg chg="mod">
          <ac:chgData name="Kiwanna Brackett" userId="d8fa787f-bfe8-4303-9097-3365b28c9c85" providerId="ADAL" clId="{36195252-35D5-424A-8C19-FE9C9C7B6834}" dt="2025-06-16T01:37:20.449" v="1712" actId="20577"/>
          <ac:spMkLst>
            <pc:docMk/>
            <pc:sldMk cId="3909081234" sldId="259"/>
            <ac:spMk id="3" creationId="{F9301900-9F9E-7268-E906-5D6FD3C449CC}"/>
          </ac:spMkLst>
        </pc:spChg>
        <pc:spChg chg="add">
          <ac:chgData name="Kiwanna Brackett" userId="d8fa787f-bfe8-4303-9097-3365b28c9c85" providerId="ADAL" clId="{36195252-35D5-424A-8C19-FE9C9C7B6834}" dt="2025-06-02T18:56:00.451" v="361" actId="26606"/>
          <ac:spMkLst>
            <pc:docMk/>
            <pc:sldMk cId="3909081234" sldId="259"/>
            <ac:spMk id="11" creationId="{26CAED0A-2A45-4C9C-BCDD-21A8A092C5F3}"/>
          </ac:spMkLst>
        </pc:spChg>
        <pc:spChg chg="add">
          <ac:chgData name="Kiwanna Brackett" userId="d8fa787f-bfe8-4303-9097-3365b28c9c85" providerId="ADAL" clId="{36195252-35D5-424A-8C19-FE9C9C7B6834}" dt="2025-06-02T18:56:00.451" v="361" actId="26606"/>
          <ac:spMkLst>
            <pc:docMk/>
            <pc:sldMk cId="3909081234" sldId="259"/>
            <ac:spMk id="13" creationId="{3A9A4357-BD1D-4622-A4FE-766E6AB8DE84}"/>
          </ac:spMkLst>
        </pc:spChg>
        <pc:spChg chg="add">
          <ac:chgData name="Kiwanna Brackett" userId="d8fa787f-bfe8-4303-9097-3365b28c9c85" providerId="ADAL" clId="{36195252-35D5-424A-8C19-FE9C9C7B6834}" dt="2025-06-02T18:56:00.451" v="361" actId="26606"/>
          <ac:spMkLst>
            <pc:docMk/>
            <pc:sldMk cId="3909081234" sldId="259"/>
            <ac:spMk id="15" creationId="{E659831F-0D9A-4C63-9EBB-8435B85A440F}"/>
          </ac:spMkLst>
        </pc:spChg>
        <pc:spChg chg="add">
          <ac:chgData name="Kiwanna Brackett" userId="d8fa787f-bfe8-4303-9097-3365b28c9c85" providerId="ADAL" clId="{36195252-35D5-424A-8C19-FE9C9C7B6834}" dt="2025-06-02T18:56:00.451" v="361" actId="26606"/>
          <ac:spMkLst>
            <pc:docMk/>
            <pc:sldMk cId="3909081234" sldId="259"/>
            <ac:spMk id="17" creationId="{E6995CE5-F890-4ABA-82A2-26507CE8D2A3}"/>
          </ac:spMkLst>
        </pc:spChg>
        <pc:picChg chg="mod ord">
          <ac:chgData name="Kiwanna Brackett" userId="d8fa787f-bfe8-4303-9097-3365b28c9c85" providerId="ADAL" clId="{36195252-35D5-424A-8C19-FE9C9C7B6834}" dt="2025-06-02T18:56:00.451" v="361" actId="26606"/>
          <ac:picMkLst>
            <pc:docMk/>
            <pc:sldMk cId="3909081234" sldId="259"/>
            <ac:picMk id="5" creationId="{11DC99A6-0617-E2DC-D512-B74A4DBF0195}"/>
          </ac:picMkLst>
        </pc:picChg>
        <pc:picChg chg="add mod">
          <ac:chgData name="Kiwanna Brackett" userId="d8fa787f-bfe8-4303-9097-3365b28c9c85" providerId="ADAL" clId="{36195252-35D5-424A-8C19-FE9C9C7B6834}" dt="2025-06-02T18:56:00.451" v="361" actId="26606"/>
          <ac:picMkLst>
            <pc:docMk/>
            <pc:sldMk cId="3909081234" sldId="259"/>
            <ac:picMk id="6" creationId="{9B431A66-E61C-BAB4-E699-166CD48833E0}"/>
          </ac:picMkLst>
        </pc:picChg>
      </pc:sldChg>
      <pc:sldChg chg="addSp modSp mod setBg modNotesTx">
        <pc:chgData name="Kiwanna Brackett" userId="d8fa787f-bfe8-4303-9097-3365b28c9c85" providerId="ADAL" clId="{36195252-35D5-424A-8C19-FE9C9C7B6834}" dt="2025-06-16T12:55:02.371" v="2801" actId="20577"/>
        <pc:sldMkLst>
          <pc:docMk/>
          <pc:sldMk cId="4149647438" sldId="260"/>
        </pc:sldMkLst>
        <pc:spChg chg="mod">
          <ac:chgData name="Kiwanna Brackett" userId="d8fa787f-bfe8-4303-9097-3365b28c9c85" providerId="ADAL" clId="{36195252-35D5-424A-8C19-FE9C9C7B6834}" dt="2025-06-02T18:57:55.570" v="374" actId="26606"/>
          <ac:spMkLst>
            <pc:docMk/>
            <pc:sldMk cId="4149647438" sldId="260"/>
            <ac:spMk id="2" creationId="{3886B7A8-76DA-4FF3-0321-01BECDB36F94}"/>
          </ac:spMkLst>
        </pc:spChg>
        <pc:spChg chg="mod">
          <ac:chgData name="Kiwanna Brackett" userId="d8fa787f-bfe8-4303-9097-3365b28c9c85" providerId="ADAL" clId="{36195252-35D5-424A-8C19-FE9C9C7B6834}" dt="2025-06-02T19:38:31.075" v="1672" actId="20577"/>
          <ac:spMkLst>
            <pc:docMk/>
            <pc:sldMk cId="4149647438" sldId="260"/>
            <ac:spMk id="3" creationId="{BDAF57FF-DE58-64C9-1BD9-81D3955BC3A5}"/>
          </ac:spMkLst>
        </pc:spChg>
        <pc:spChg chg="add">
          <ac:chgData name="Kiwanna Brackett" userId="d8fa787f-bfe8-4303-9097-3365b28c9c85" providerId="ADAL" clId="{36195252-35D5-424A-8C19-FE9C9C7B6834}" dt="2025-06-02T18:57:55.570" v="374" actId="26606"/>
          <ac:spMkLst>
            <pc:docMk/>
            <pc:sldMk cId="4149647438" sldId="260"/>
            <ac:spMk id="3079" creationId="{117AB3D3-3C9C-4DED-809A-78734805B895}"/>
          </ac:spMkLst>
        </pc:spChg>
        <pc:spChg chg="add">
          <ac:chgData name="Kiwanna Brackett" userId="d8fa787f-bfe8-4303-9097-3365b28c9c85" providerId="ADAL" clId="{36195252-35D5-424A-8C19-FE9C9C7B6834}" dt="2025-06-02T18:57:55.570" v="374" actId="26606"/>
          <ac:spMkLst>
            <pc:docMk/>
            <pc:sldMk cId="4149647438" sldId="260"/>
            <ac:spMk id="3081" creationId="{3A9A4357-BD1D-4622-A4FE-766E6AB8DE84}"/>
          </ac:spMkLst>
        </pc:spChg>
        <pc:spChg chg="add">
          <ac:chgData name="Kiwanna Brackett" userId="d8fa787f-bfe8-4303-9097-3365b28c9c85" providerId="ADAL" clId="{36195252-35D5-424A-8C19-FE9C9C7B6834}" dt="2025-06-02T18:57:55.570" v="374" actId="26606"/>
          <ac:spMkLst>
            <pc:docMk/>
            <pc:sldMk cId="4149647438" sldId="260"/>
            <ac:spMk id="3083" creationId="{E659831F-0D9A-4C63-9EBB-8435B85A440F}"/>
          </ac:spMkLst>
        </pc:spChg>
        <pc:spChg chg="add">
          <ac:chgData name="Kiwanna Brackett" userId="d8fa787f-bfe8-4303-9097-3365b28c9c85" providerId="ADAL" clId="{36195252-35D5-424A-8C19-FE9C9C7B6834}" dt="2025-06-02T18:57:55.570" v="374" actId="26606"/>
          <ac:spMkLst>
            <pc:docMk/>
            <pc:sldMk cId="4149647438" sldId="260"/>
            <ac:spMk id="3085" creationId="{E6995CE5-F890-4ABA-82A2-26507CE8D2A3}"/>
          </ac:spMkLst>
        </pc:spChg>
        <pc:picChg chg="add mod">
          <ac:chgData name="Kiwanna Brackett" userId="d8fa787f-bfe8-4303-9097-3365b28c9c85" providerId="ADAL" clId="{36195252-35D5-424A-8C19-FE9C9C7B6834}" dt="2025-06-02T18:57:55.570" v="374" actId="26606"/>
          <ac:picMkLst>
            <pc:docMk/>
            <pc:sldMk cId="4149647438" sldId="260"/>
            <ac:picMk id="3074" creationId="{DF8BB8AD-66F5-FB12-34FA-270F368569D1}"/>
          </ac:picMkLst>
        </pc:picChg>
      </pc:sldChg>
      <pc:sldChg chg="addSp delSp modSp mod setBg modNotesTx">
        <pc:chgData name="Kiwanna Brackett" userId="d8fa787f-bfe8-4303-9097-3365b28c9c85" providerId="ADAL" clId="{36195252-35D5-424A-8C19-FE9C9C7B6834}" dt="2025-06-16T12:55:19.424" v="2802" actId="20577"/>
        <pc:sldMkLst>
          <pc:docMk/>
          <pc:sldMk cId="1450643526" sldId="261"/>
        </pc:sldMkLst>
        <pc:spChg chg="mod">
          <ac:chgData name="Kiwanna Brackett" userId="d8fa787f-bfe8-4303-9097-3365b28c9c85" providerId="ADAL" clId="{36195252-35D5-424A-8C19-FE9C9C7B6834}" dt="2025-06-02T18:58:06.048" v="375" actId="26606"/>
          <ac:spMkLst>
            <pc:docMk/>
            <pc:sldMk cId="1450643526" sldId="261"/>
            <ac:spMk id="2" creationId="{3A9457BE-77AB-F71B-B3DB-4FAA4C08E9B0}"/>
          </ac:spMkLst>
        </pc:spChg>
        <pc:spChg chg="mod">
          <ac:chgData name="Kiwanna Brackett" userId="d8fa787f-bfe8-4303-9097-3365b28c9c85" providerId="ADAL" clId="{36195252-35D5-424A-8C19-FE9C9C7B6834}" dt="2025-06-02T18:58:06.048" v="375" actId="26606"/>
          <ac:spMkLst>
            <pc:docMk/>
            <pc:sldMk cId="1450643526" sldId="261"/>
            <ac:spMk id="3" creationId="{EFDB79CD-9D96-8964-16DF-656E52EBB332}"/>
          </ac:spMkLst>
        </pc:spChg>
        <pc:spChg chg="add">
          <ac:chgData name="Kiwanna Brackett" userId="d8fa787f-bfe8-4303-9097-3365b28c9c85" providerId="ADAL" clId="{36195252-35D5-424A-8C19-FE9C9C7B6834}" dt="2025-06-02T18:58:06.048" v="375" actId="26606"/>
          <ac:spMkLst>
            <pc:docMk/>
            <pc:sldMk cId="1450643526" sldId="261"/>
            <ac:spMk id="4107" creationId="{058A14AF-9FB5-4CC7-BA35-E8E85D3EDF0E}"/>
          </ac:spMkLst>
        </pc:spChg>
        <pc:spChg chg="add">
          <ac:chgData name="Kiwanna Brackett" userId="d8fa787f-bfe8-4303-9097-3365b28c9c85" providerId="ADAL" clId="{36195252-35D5-424A-8C19-FE9C9C7B6834}" dt="2025-06-02T18:58:06.048" v="375" actId="26606"/>
          <ac:spMkLst>
            <pc:docMk/>
            <pc:sldMk cId="1450643526" sldId="261"/>
            <ac:spMk id="4109" creationId="{3A9A4357-BD1D-4622-A4FE-766E6AB8DE84}"/>
          </ac:spMkLst>
        </pc:spChg>
        <pc:spChg chg="add">
          <ac:chgData name="Kiwanna Brackett" userId="d8fa787f-bfe8-4303-9097-3365b28c9c85" providerId="ADAL" clId="{36195252-35D5-424A-8C19-FE9C9C7B6834}" dt="2025-06-02T18:58:06.048" v="375" actId="26606"/>
          <ac:spMkLst>
            <pc:docMk/>
            <pc:sldMk cId="1450643526" sldId="261"/>
            <ac:spMk id="4111" creationId="{E659831F-0D9A-4C63-9EBB-8435B85A440F}"/>
          </ac:spMkLst>
        </pc:spChg>
        <pc:spChg chg="add">
          <ac:chgData name="Kiwanna Brackett" userId="d8fa787f-bfe8-4303-9097-3365b28c9c85" providerId="ADAL" clId="{36195252-35D5-424A-8C19-FE9C9C7B6834}" dt="2025-06-02T18:58:06.048" v="375" actId="26606"/>
          <ac:spMkLst>
            <pc:docMk/>
            <pc:sldMk cId="1450643526" sldId="261"/>
            <ac:spMk id="4113" creationId="{E6995CE5-F890-4ABA-82A2-26507CE8D2A3}"/>
          </ac:spMkLst>
        </pc:spChg>
        <pc:picChg chg="add mod">
          <ac:chgData name="Kiwanna Brackett" userId="d8fa787f-bfe8-4303-9097-3365b28c9c85" providerId="ADAL" clId="{36195252-35D5-424A-8C19-FE9C9C7B6834}" dt="2025-06-02T18:58:06.048" v="375" actId="26606"/>
          <ac:picMkLst>
            <pc:docMk/>
            <pc:sldMk cId="1450643526" sldId="261"/>
            <ac:picMk id="4102" creationId="{4E4702DB-FF17-3C4B-E3E3-9499C6076528}"/>
          </ac:picMkLst>
        </pc:picChg>
      </pc:sldChg>
      <pc:sldChg chg="addSp modSp mod ord setBg modNotesTx">
        <pc:chgData name="Kiwanna Brackett" userId="d8fa787f-bfe8-4303-9097-3365b28c9c85" providerId="ADAL" clId="{36195252-35D5-424A-8C19-FE9C9C7B6834}" dt="2025-06-16T12:54:31.513" v="2800" actId="20577"/>
        <pc:sldMkLst>
          <pc:docMk/>
          <pc:sldMk cId="550889872" sldId="262"/>
        </pc:sldMkLst>
        <pc:spChg chg="mod">
          <ac:chgData name="Kiwanna Brackett" userId="d8fa787f-bfe8-4303-9097-3365b28c9c85" providerId="ADAL" clId="{36195252-35D5-424A-8C19-FE9C9C7B6834}" dt="2025-06-02T18:57:46.050" v="373" actId="26606"/>
          <ac:spMkLst>
            <pc:docMk/>
            <pc:sldMk cId="550889872" sldId="262"/>
            <ac:spMk id="2" creationId="{D4EEB3FA-9144-E368-81E7-D07E7E96609C}"/>
          </ac:spMkLst>
        </pc:spChg>
        <pc:spChg chg="mod">
          <ac:chgData name="Kiwanna Brackett" userId="d8fa787f-bfe8-4303-9097-3365b28c9c85" providerId="ADAL" clId="{36195252-35D5-424A-8C19-FE9C9C7B6834}" dt="2025-06-02T19:28:00.641" v="1623" actId="20577"/>
          <ac:spMkLst>
            <pc:docMk/>
            <pc:sldMk cId="550889872" sldId="262"/>
            <ac:spMk id="3" creationId="{1A545BE4-3389-C981-62F2-CB4131A4A003}"/>
          </ac:spMkLst>
        </pc:spChg>
        <pc:spChg chg="add">
          <ac:chgData name="Kiwanna Brackett" userId="d8fa787f-bfe8-4303-9097-3365b28c9c85" providerId="ADAL" clId="{36195252-35D5-424A-8C19-FE9C9C7B6834}" dt="2025-06-02T18:57:46.050" v="373" actId="26606"/>
          <ac:spMkLst>
            <pc:docMk/>
            <pc:sldMk cId="550889872" sldId="262"/>
            <ac:spMk id="2055" creationId="{058A14AF-9FB5-4CC7-BA35-E8E85D3EDF0E}"/>
          </ac:spMkLst>
        </pc:spChg>
        <pc:spChg chg="add">
          <ac:chgData name="Kiwanna Brackett" userId="d8fa787f-bfe8-4303-9097-3365b28c9c85" providerId="ADAL" clId="{36195252-35D5-424A-8C19-FE9C9C7B6834}" dt="2025-06-02T18:57:46.050" v="373" actId="26606"/>
          <ac:spMkLst>
            <pc:docMk/>
            <pc:sldMk cId="550889872" sldId="262"/>
            <ac:spMk id="2057" creationId="{3A9A4357-BD1D-4622-A4FE-766E6AB8DE84}"/>
          </ac:spMkLst>
        </pc:spChg>
        <pc:spChg chg="add">
          <ac:chgData name="Kiwanna Brackett" userId="d8fa787f-bfe8-4303-9097-3365b28c9c85" providerId="ADAL" clId="{36195252-35D5-424A-8C19-FE9C9C7B6834}" dt="2025-06-02T18:57:46.050" v="373" actId="26606"/>
          <ac:spMkLst>
            <pc:docMk/>
            <pc:sldMk cId="550889872" sldId="262"/>
            <ac:spMk id="2059" creationId="{E659831F-0D9A-4C63-9EBB-8435B85A440F}"/>
          </ac:spMkLst>
        </pc:spChg>
        <pc:spChg chg="add">
          <ac:chgData name="Kiwanna Brackett" userId="d8fa787f-bfe8-4303-9097-3365b28c9c85" providerId="ADAL" clId="{36195252-35D5-424A-8C19-FE9C9C7B6834}" dt="2025-06-02T18:57:46.050" v="373" actId="26606"/>
          <ac:spMkLst>
            <pc:docMk/>
            <pc:sldMk cId="550889872" sldId="262"/>
            <ac:spMk id="2061" creationId="{E6995CE5-F890-4ABA-82A2-26507CE8D2A3}"/>
          </ac:spMkLst>
        </pc:spChg>
        <pc:picChg chg="add mod">
          <ac:chgData name="Kiwanna Brackett" userId="d8fa787f-bfe8-4303-9097-3365b28c9c85" providerId="ADAL" clId="{36195252-35D5-424A-8C19-FE9C9C7B6834}" dt="2025-06-02T18:57:46.050" v="373" actId="26606"/>
          <ac:picMkLst>
            <pc:docMk/>
            <pc:sldMk cId="550889872" sldId="262"/>
            <ac:picMk id="2050" creationId="{FFBF9D49-5517-7C36-DE82-B5C48AD1CCED}"/>
          </ac:picMkLst>
        </pc:picChg>
      </pc:sldChg>
      <pc:sldChg chg="addSp modSp mod setBg modNotesTx">
        <pc:chgData name="Kiwanna Brackett" userId="d8fa787f-bfe8-4303-9097-3365b28c9c85" providerId="ADAL" clId="{36195252-35D5-424A-8C19-FE9C9C7B6834}" dt="2025-06-16T12:55:32.371" v="2803" actId="20577"/>
        <pc:sldMkLst>
          <pc:docMk/>
          <pc:sldMk cId="3387167064" sldId="263"/>
        </pc:sldMkLst>
        <pc:spChg chg="mod">
          <ac:chgData name="Kiwanna Brackett" userId="d8fa787f-bfe8-4303-9097-3365b28c9c85" providerId="ADAL" clId="{36195252-35D5-424A-8C19-FE9C9C7B6834}" dt="2025-06-02T18:58:15.482" v="376" actId="26606"/>
          <ac:spMkLst>
            <pc:docMk/>
            <pc:sldMk cId="3387167064" sldId="263"/>
            <ac:spMk id="2" creationId="{3C6BA894-53DF-C025-F2A7-0C6619196989}"/>
          </ac:spMkLst>
        </pc:spChg>
        <pc:spChg chg="mod">
          <ac:chgData name="Kiwanna Brackett" userId="d8fa787f-bfe8-4303-9097-3365b28c9c85" providerId="ADAL" clId="{36195252-35D5-424A-8C19-FE9C9C7B6834}" dt="2025-06-02T18:58:15.482" v="376" actId="26606"/>
          <ac:spMkLst>
            <pc:docMk/>
            <pc:sldMk cId="3387167064" sldId="263"/>
            <ac:spMk id="3" creationId="{6B09CAFE-D154-0299-864C-EFC5E5EED458}"/>
          </ac:spMkLst>
        </pc:spChg>
        <pc:spChg chg="add">
          <ac:chgData name="Kiwanna Brackett" userId="d8fa787f-bfe8-4303-9097-3365b28c9c85" providerId="ADAL" clId="{36195252-35D5-424A-8C19-FE9C9C7B6834}" dt="2025-06-02T18:58:15.482" v="376" actId="26606"/>
          <ac:spMkLst>
            <pc:docMk/>
            <pc:sldMk cId="3387167064" sldId="263"/>
            <ac:spMk id="5127" creationId="{117AB3D3-3C9C-4DED-809A-78734805B895}"/>
          </ac:spMkLst>
        </pc:spChg>
        <pc:spChg chg="add">
          <ac:chgData name="Kiwanna Brackett" userId="d8fa787f-bfe8-4303-9097-3365b28c9c85" providerId="ADAL" clId="{36195252-35D5-424A-8C19-FE9C9C7B6834}" dt="2025-06-02T18:58:15.482" v="376" actId="26606"/>
          <ac:spMkLst>
            <pc:docMk/>
            <pc:sldMk cId="3387167064" sldId="263"/>
            <ac:spMk id="5129" creationId="{3A9A4357-BD1D-4622-A4FE-766E6AB8DE84}"/>
          </ac:spMkLst>
        </pc:spChg>
        <pc:spChg chg="add">
          <ac:chgData name="Kiwanna Brackett" userId="d8fa787f-bfe8-4303-9097-3365b28c9c85" providerId="ADAL" clId="{36195252-35D5-424A-8C19-FE9C9C7B6834}" dt="2025-06-02T18:58:15.482" v="376" actId="26606"/>
          <ac:spMkLst>
            <pc:docMk/>
            <pc:sldMk cId="3387167064" sldId="263"/>
            <ac:spMk id="5131" creationId="{E659831F-0D9A-4C63-9EBB-8435B85A440F}"/>
          </ac:spMkLst>
        </pc:spChg>
        <pc:spChg chg="add">
          <ac:chgData name="Kiwanna Brackett" userId="d8fa787f-bfe8-4303-9097-3365b28c9c85" providerId="ADAL" clId="{36195252-35D5-424A-8C19-FE9C9C7B6834}" dt="2025-06-02T18:58:15.482" v="376" actId="26606"/>
          <ac:spMkLst>
            <pc:docMk/>
            <pc:sldMk cId="3387167064" sldId="263"/>
            <ac:spMk id="5133" creationId="{E6995CE5-F890-4ABA-82A2-26507CE8D2A3}"/>
          </ac:spMkLst>
        </pc:spChg>
        <pc:picChg chg="add mod">
          <ac:chgData name="Kiwanna Brackett" userId="d8fa787f-bfe8-4303-9097-3365b28c9c85" providerId="ADAL" clId="{36195252-35D5-424A-8C19-FE9C9C7B6834}" dt="2025-06-02T18:58:15.482" v="376" actId="26606"/>
          <ac:picMkLst>
            <pc:docMk/>
            <pc:sldMk cId="3387167064" sldId="263"/>
            <ac:picMk id="5122" creationId="{46315AAB-E261-7D77-B076-E3AD1FD45D03}"/>
          </ac:picMkLst>
        </pc:picChg>
      </pc:sldChg>
      <pc:sldChg chg="addSp modSp mod setBg modNotesTx">
        <pc:chgData name="Kiwanna Brackett" userId="d8fa787f-bfe8-4303-9097-3365b28c9c85" providerId="ADAL" clId="{36195252-35D5-424A-8C19-FE9C9C7B6834}" dt="2025-06-16T12:55:47.201" v="2804" actId="20577"/>
        <pc:sldMkLst>
          <pc:docMk/>
          <pc:sldMk cId="668412328" sldId="264"/>
        </pc:sldMkLst>
        <pc:spChg chg="mod">
          <ac:chgData name="Kiwanna Brackett" userId="d8fa787f-bfe8-4303-9097-3365b28c9c85" providerId="ADAL" clId="{36195252-35D5-424A-8C19-FE9C9C7B6834}" dt="2025-06-02T18:58:21.152" v="377" actId="26606"/>
          <ac:spMkLst>
            <pc:docMk/>
            <pc:sldMk cId="668412328" sldId="264"/>
            <ac:spMk id="2" creationId="{F29875D0-AE8D-B46F-8ACD-5440764E01E9}"/>
          </ac:spMkLst>
        </pc:spChg>
        <pc:spChg chg="mod">
          <ac:chgData name="Kiwanna Brackett" userId="d8fa787f-bfe8-4303-9097-3365b28c9c85" providerId="ADAL" clId="{36195252-35D5-424A-8C19-FE9C9C7B6834}" dt="2025-06-02T18:58:21.152" v="377" actId="26606"/>
          <ac:spMkLst>
            <pc:docMk/>
            <pc:sldMk cId="668412328" sldId="264"/>
            <ac:spMk id="3" creationId="{77707ABB-9C57-12B4-41BD-1A5F3C1B26BB}"/>
          </ac:spMkLst>
        </pc:spChg>
        <pc:spChg chg="add">
          <ac:chgData name="Kiwanna Brackett" userId="d8fa787f-bfe8-4303-9097-3365b28c9c85" providerId="ADAL" clId="{36195252-35D5-424A-8C19-FE9C9C7B6834}" dt="2025-06-02T18:58:21.152" v="377" actId="26606"/>
          <ac:spMkLst>
            <pc:docMk/>
            <pc:sldMk cId="668412328" sldId="264"/>
            <ac:spMk id="6151" creationId="{058A14AF-9FB5-4CC7-BA35-E8E85D3EDF0E}"/>
          </ac:spMkLst>
        </pc:spChg>
        <pc:spChg chg="add">
          <ac:chgData name="Kiwanna Brackett" userId="d8fa787f-bfe8-4303-9097-3365b28c9c85" providerId="ADAL" clId="{36195252-35D5-424A-8C19-FE9C9C7B6834}" dt="2025-06-02T18:58:21.152" v="377" actId="26606"/>
          <ac:spMkLst>
            <pc:docMk/>
            <pc:sldMk cId="668412328" sldId="264"/>
            <ac:spMk id="6153" creationId="{3A9A4357-BD1D-4622-A4FE-766E6AB8DE84}"/>
          </ac:spMkLst>
        </pc:spChg>
        <pc:spChg chg="add">
          <ac:chgData name="Kiwanna Brackett" userId="d8fa787f-bfe8-4303-9097-3365b28c9c85" providerId="ADAL" clId="{36195252-35D5-424A-8C19-FE9C9C7B6834}" dt="2025-06-02T18:58:21.152" v="377" actId="26606"/>
          <ac:spMkLst>
            <pc:docMk/>
            <pc:sldMk cId="668412328" sldId="264"/>
            <ac:spMk id="6155" creationId="{E659831F-0D9A-4C63-9EBB-8435B85A440F}"/>
          </ac:spMkLst>
        </pc:spChg>
        <pc:spChg chg="add">
          <ac:chgData name="Kiwanna Brackett" userId="d8fa787f-bfe8-4303-9097-3365b28c9c85" providerId="ADAL" clId="{36195252-35D5-424A-8C19-FE9C9C7B6834}" dt="2025-06-02T18:58:21.152" v="377" actId="26606"/>
          <ac:spMkLst>
            <pc:docMk/>
            <pc:sldMk cId="668412328" sldId="264"/>
            <ac:spMk id="6157" creationId="{E6995CE5-F890-4ABA-82A2-26507CE8D2A3}"/>
          </ac:spMkLst>
        </pc:spChg>
        <pc:picChg chg="add mod">
          <ac:chgData name="Kiwanna Brackett" userId="d8fa787f-bfe8-4303-9097-3365b28c9c85" providerId="ADAL" clId="{36195252-35D5-424A-8C19-FE9C9C7B6834}" dt="2025-06-02T18:58:21.152" v="377" actId="26606"/>
          <ac:picMkLst>
            <pc:docMk/>
            <pc:sldMk cId="668412328" sldId="264"/>
            <ac:picMk id="6146" creationId="{63E9B065-AF80-24ED-3BE5-B28CA1846ADD}"/>
          </ac:picMkLst>
        </pc:picChg>
      </pc:sldChg>
      <pc:sldChg chg="addSp delSp modSp mod setBg modNotesTx">
        <pc:chgData name="Kiwanna Brackett" userId="d8fa787f-bfe8-4303-9097-3365b28c9c85" providerId="ADAL" clId="{36195252-35D5-424A-8C19-FE9C9C7B6834}" dt="2025-06-16T12:56:05.210" v="2805" actId="20577"/>
        <pc:sldMkLst>
          <pc:docMk/>
          <pc:sldMk cId="958417629" sldId="265"/>
        </pc:sldMkLst>
        <pc:spChg chg="mod">
          <ac:chgData name="Kiwanna Brackett" userId="d8fa787f-bfe8-4303-9097-3365b28c9c85" providerId="ADAL" clId="{36195252-35D5-424A-8C19-FE9C9C7B6834}" dt="2025-06-02T18:58:28.964" v="378" actId="26606"/>
          <ac:spMkLst>
            <pc:docMk/>
            <pc:sldMk cId="958417629" sldId="265"/>
            <ac:spMk id="2" creationId="{0648B690-549D-B215-FC4C-E7CAF52A4A82}"/>
          </ac:spMkLst>
        </pc:spChg>
        <pc:spChg chg="mod">
          <ac:chgData name="Kiwanna Brackett" userId="d8fa787f-bfe8-4303-9097-3365b28c9c85" providerId="ADAL" clId="{36195252-35D5-424A-8C19-FE9C9C7B6834}" dt="2025-06-16T02:39:33.983" v="2053" actId="114"/>
          <ac:spMkLst>
            <pc:docMk/>
            <pc:sldMk cId="958417629" sldId="265"/>
            <ac:spMk id="3" creationId="{E2983925-AF95-80E5-ECEE-1A4D08303F7A}"/>
          </ac:spMkLst>
        </pc:spChg>
        <pc:spChg chg="add">
          <ac:chgData name="Kiwanna Brackett" userId="d8fa787f-bfe8-4303-9097-3365b28c9c85" providerId="ADAL" clId="{36195252-35D5-424A-8C19-FE9C9C7B6834}" dt="2025-06-02T18:58:28.964" v="378" actId="26606"/>
          <ac:spMkLst>
            <pc:docMk/>
            <pc:sldMk cId="958417629" sldId="265"/>
            <ac:spMk id="4103" creationId="{058A14AF-9FB5-4CC7-BA35-E8E85D3EDF0E}"/>
          </ac:spMkLst>
        </pc:spChg>
        <pc:spChg chg="add">
          <ac:chgData name="Kiwanna Brackett" userId="d8fa787f-bfe8-4303-9097-3365b28c9c85" providerId="ADAL" clId="{36195252-35D5-424A-8C19-FE9C9C7B6834}" dt="2025-06-02T18:58:28.964" v="378" actId="26606"/>
          <ac:spMkLst>
            <pc:docMk/>
            <pc:sldMk cId="958417629" sldId="265"/>
            <ac:spMk id="4105" creationId="{3A9A4357-BD1D-4622-A4FE-766E6AB8DE84}"/>
          </ac:spMkLst>
        </pc:spChg>
        <pc:spChg chg="add">
          <ac:chgData name="Kiwanna Brackett" userId="d8fa787f-bfe8-4303-9097-3365b28c9c85" providerId="ADAL" clId="{36195252-35D5-424A-8C19-FE9C9C7B6834}" dt="2025-06-02T18:58:28.964" v="378" actId="26606"/>
          <ac:spMkLst>
            <pc:docMk/>
            <pc:sldMk cId="958417629" sldId="265"/>
            <ac:spMk id="4107" creationId="{E659831F-0D9A-4C63-9EBB-8435B85A440F}"/>
          </ac:spMkLst>
        </pc:spChg>
        <pc:spChg chg="add">
          <ac:chgData name="Kiwanna Brackett" userId="d8fa787f-bfe8-4303-9097-3365b28c9c85" providerId="ADAL" clId="{36195252-35D5-424A-8C19-FE9C9C7B6834}" dt="2025-06-02T18:58:28.964" v="378" actId="26606"/>
          <ac:spMkLst>
            <pc:docMk/>
            <pc:sldMk cId="958417629" sldId="265"/>
            <ac:spMk id="4109" creationId="{E6995CE5-F890-4ABA-82A2-26507CE8D2A3}"/>
          </ac:spMkLst>
        </pc:spChg>
        <pc:picChg chg="add mod">
          <ac:chgData name="Kiwanna Brackett" userId="d8fa787f-bfe8-4303-9097-3365b28c9c85" providerId="ADAL" clId="{36195252-35D5-424A-8C19-FE9C9C7B6834}" dt="2025-06-02T18:58:28.964" v="378" actId="26606"/>
          <ac:picMkLst>
            <pc:docMk/>
            <pc:sldMk cId="958417629" sldId="265"/>
            <ac:picMk id="4098" creationId="{14CCAC1E-922F-E64B-BF66-C451D22E5B59}"/>
          </ac:picMkLst>
        </pc:picChg>
      </pc:sldChg>
      <pc:sldChg chg="addSp delSp modSp mod setBg modNotesTx">
        <pc:chgData name="Kiwanna Brackett" userId="d8fa787f-bfe8-4303-9097-3365b28c9c85" providerId="ADAL" clId="{36195252-35D5-424A-8C19-FE9C9C7B6834}" dt="2025-06-16T12:56:27.884" v="2809" actId="20577"/>
        <pc:sldMkLst>
          <pc:docMk/>
          <pc:sldMk cId="3949877269" sldId="266"/>
        </pc:sldMkLst>
        <pc:spChg chg="mod">
          <ac:chgData name="Kiwanna Brackett" userId="d8fa787f-bfe8-4303-9097-3365b28c9c85" providerId="ADAL" clId="{36195252-35D5-424A-8C19-FE9C9C7B6834}" dt="2025-06-02T18:58:34.737" v="379" actId="26606"/>
          <ac:spMkLst>
            <pc:docMk/>
            <pc:sldMk cId="3949877269" sldId="266"/>
            <ac:spMk id="2" creationId="{BD7646EC-7CDF-3F95-DEC5-C220318123F3}"/>
          </ac:spMkLst>
        </pc:spChg>
        <pc:spChg chg="mod">
          <ac:chgData name="Kiwanna Brackett" userId="d8fa787f-bfe8-4303-9097-3365b28c9c85" providerId="ADAL" clId="{36195252-35D5-424A-8C19-FE9C9C7B6834}" dt="2025-06-02T18:58:34.737" v="379" actId="26606"/>
          <ac:spMkLst>
            <pc:docMk/>
            <pc:sldMk cId="3949877269" sldId="266"/>
            <ac:spMk id="3" creationId="{29453F2A-C813-9929-0E98-59D9AF3D5637}"/>
          </ac:spMkLst>
        </pc:spChg>
        <pc:spChg chg="add">
          <ac:chgData name="Kiwanna Brackett" userId="d8fa787f-bfe8-4303-9097-3365b28c9c85" providerId="ADAL" clId="{36195252-35D5-424A-8C19-FE9C9C7B6834}" dt="2025-06-02T18:58:34.737" v="379" actId="26606"/>
          <ac:spMkLst>
            <pc:docMk/>
            <pc:sldMk cId="3949877269" sldId="266"/>
            <ac:spMk id="8199" creationId="{117AB3D3-3C9C-4DED-809A-78734805B895}"/>
          </ac:spMkLst>
        </pc:spChg>
        <pc:spChg chg="add">
          <ac:chgData name="Kiwanna Brackett" userId="d8fa787f-bfe8-4303-9097-3365b28c9c85" providerId="ADAL" clId="{36195252-35D5-424A-8C19-FE9C9C7B6834}" dt="2025-06-02T18:58:34.737" v="379" actId="26606"/>
          <ac:spMkLst>
            <pc:docMk/>
            <pc:sldMk cId="3949877269" sldId="266"/>
            <ac:spMk id="8201" creationId="{3A9A4357-BD1D-4622-A4FE-766E6AB8DE84}"/>
          </ac:spMkLst>
        </pc:spChg>
        <pc:spChg chg="add">
          <ac:chgData name="Kiwanna Brackett" userId="d8fa787f-bfe8-4303-9097-3365b28c9c85" providerId="ADAL" clId="{36195252-35D5-424A-8C19-FE9C9C7B6834}" dt="2025-06-02T18:58:34.737" v="379" actId="26606"/>
          <ac:spMkLst>
            <pc:docMk/>
            <pc:sldMk cId="3949877269" sldId="266"/>
            <ac:spMk id="8203" creationId="{E659831F-0D9A-4C63-9EBB-8435B85A440F}"/>
          </ac:spMkLst>
        </pc:spChg>
        <pc:spChg chg="add">
          <ac:chgData name="Kiwanna Brackett" userId="d8fa787f-bfe8-4303-9097-3365b28c9c85" providerId="ADAL" clId="{36195252-35D5-424A-8C19-FE9C9C7B6834}" dt="2025-06-02T18:58:34.737" v="379" actId="26606"/>
          <ac:spMkLst>
            <pc:docMk/>
            <pc:sldMk cId="3949877269" sldId="266"/>
            <ac:spMk id="8205" creationId="{E6995CE5-F890-4ABA-82A2-26507CE8D2A3}"/>
          </ac:spMkLst>
        </pc:spChg>
        <pc:picChg chg="add mod">
          <ac:chgData name="Kiwanna Brackett" userId="d8fa787f-bfe8-4303-9097-3365b28c9c85" providerId="ADAL" clId="{36195252-35D5-424A-8C19-FE9C9C7B6834}" dt="2025-06-02T18:58:34.737" v="379" actId="26606"/>
          <ac:picMkLst>
            <pc:docMk/>
            <pc:sldMk cId="3949877269" sldId="266"/>
            <ac:picMk id="8194" creationId="{E0A49E04-2A5B-F234-D33C-E842BC4B5B7B}"/>
          </ac:picMkLst>
        </pc:picChg>
      </pc:sldChg>
      <pc:sldChg chg="addSp delSp modSp mod setBg modNotesTx">
        <pc:chgData name="Kiwanna Brackett" userId="d8fa787f-bfe8-4303-9097-3365b28c9c85" providerId="ADAL" clId="{36195252-35D5-424A-8C19-FE9C9C7B6834}" dt="2025-06-16T12:57:02.458" v="2813" actId="20577"/>
        <pc:sldMkLst>
          <pc:docMk/>
          <pc:sldMk cId="92522040" sldId="267"/>
        </pc:sldMkLst>
        <pc:spChg chg="mod">
          <ac:chgData name="Kiwanna Brackett" userId="d8fa787f-bfe8-4303-9097-3365b28c9c85" providerId="ADAL" clId="{36195252-35D5-424A-8C19-FE9C9C7B6834}" dt="2025-06-02T19:12:20.727" v="904" actId="26606"/>
          <ac:spMkLst>
            <pc:docMk/>
            <pc:sldMk cId="92522040" sldId="267"/>
            <ac:spMk id="2" creationId="{CE6C8F15-789B-2F79-5025-C38174658A40}"/>
          </ac:spMkLst>
        </pc:spChg>
        <pc:spChg chg="mod">
          <ac:chgData name="Kiwanna Brackett" userId="d8fa787f-bfe8-4303-9097-3365b28c9c85" providerId="ADAL" clId="{36195252-35D5-424A-8C19-FE9C9C7B6834}" dt="2025-06-02T19:30:12.339" v="1626" actId="20577"/>
          <ac:spMkLst>
            <pc:docMk/>
            <pc:sldMk cId="92522040" sldId="267"/>
            <ac:spMk id="3" creationId="{44D3AB16-8ABF-BA95-3D05-84EEF363F231}"/>
          </ac:spMkLst>
        </pc:spChg>
        <pc:spChg chg="add">
          <ac:chgData name="Kiwanna Brackett" userId="d8fa787f-bfe8-4303-9097-3365b28c9c85" providerId="ADAL" clId="{36195252-35D5-424A-8C19-FE9C9C7B6834}" dt="2025-06-02T19:14:45.717" v="1051" actId="26606"/>
          <ac:spMkLst>
            <pc:docMk/>
            <pc:sldMk cId="92522040" sldId="267"/>
            <ac:spMk id="9245" creationId="{117AB3D3-3C9C-4DED-809A-78734805B895}"/>
          </ac:spMkLst>
        </pc:spChg>
        <pc:spChg chg="add">
          <ac:chgData name="Kiwanna Brackett" userId="d8fa787f-bfe8-4303-9097-3365b28c9c85" providerId="ADAL" clId="{36195252-35D5-424A-8C19-FE9C9C7B6834}" dt="2025-06-02T19:14:45.717" v="1051" actId="26606"/>
          <ac:spMkLst>
            <pc:docMk/>
            <pc:sldMk cId="92522040" sldId="267"/>
            <ac:spMk id="9247" creationId="{3A9A4357-BD1D-4622-A4FE-766E6AB8DE84}"/>
          </ac:spMkLst>
        </pc:spChg>
        <pc:spChg chg="add">
          <ac:chgData name="Kiwanna Brackett" userId="d8fa787f-bfe8-4303-9097-3365b28c9c85" providerId="ADAL" clId="{36195252-35D5-424A-8C19-FE9C9C7B6834}" dt="2025-06-02T19:14:45.717" v="1051" actId="26606"/>
          <ac:spMkLst>
            <pc:docMk/>
            <pc:sldMk cId="92522040" sldId="267"/>
            <ac:spMk id="9249" creationId="{E659831F-0D9A-4C63-9EBB-8435B85A440F}"/>
          </ac:spMkLst>
        </pc:spChg>
        <pc:spChg chg="add">
          <ac:chgData name="Kiwanna Brackett" userId="d8fa787f-bfe8-4303-9097-3365b28c9c85" providerId="ADAL" clId="{36195252-35D5-424A-8C19-FE9C9C7B6834}" dt="2025-06-02T19:14:45.717" v="1051" actId="26606"/>
          <ac:spMkLst>
            <pc:docMk/>
            <pc:sldMk cId="92522040" sldId="267"/>
            <ac:spMk id="9251" creationId="{E6995CE5-F890-4ABA-82A2-26507CE8D2A3}"/>
          </ac:spMkLst>
        </pc:spChg>
        <pc:picChg chg="add">
          <ac:chgData name="Kiwanna Brackett" userId="d8fa787f-bfe8-4303-9097-3365b28c9c85" providerId="ADAL" clId="{36195252-35D5-424A-8C19-FE9C9C7B6834}" dt="2025-06-02T19:12:16.337" v="903"/>
          <ac:picMkLst>
            <pc:docMk/>
            <pc:sldMk cId="92522040" sldId="267"/>
            <ac:picMk id="9220" creationId="{90049C7A-4034-8168-5C25-6883805DB56F}"/>
          </ac:picMkLst>
        </pc:picChg>
      </pc:sldChg>
      <pc:sldChg chg="addSp delSp modSp mod setBg modNotesTx">
        <pc:chgData name="Kiwanna Brackett" userId="d8fa787f-bfe8-4303-9097-3365b28c9c85" providerId="ADAL" clId="{36195252-35D5-424A-8C19-FE9C9C7B6834}" dt="2025-06-16T12:57:43.840" v="2814" actId="20577"/>
        <pc:sldMkLst>
          <pc:docMk/>
          <pc:sldMk cId="2556276949" sldId="268"/>
        </pc:sldMkLst>
        <pc:spChg chg="mod">
          <ac:chgData name="Kiwanna Brackett" userId="d8fa787f-bfe8-4303-9097-3365b28c9c85" providerId="ADAL" clId="{36195252-35D5-424A-8C19-FE9C9C7B6834}" dt="2025-06-02T18:58:47.495" v="381" actId="26606"/>
          <ac:spMkLst>
            <pc:docMk/>
            <pc:sldMk cId="2556276949" sldId="268"/>
            <ac:spMk id="2" creationId="{3462CB4B-CC3B-516F-A60B-3ABE38EDF713}"/>
          </ac:spMkLst>
        </pc:spChg>
        <pc:spChg chg="mod">
          <ac:chgData name="Kiwanna Brackett" userId="d8fa787f-bfe8-4303-9097-3365b28c9c85" providerId="ADAL" clId="{36195252-35D5-424A-8C19-FE9C9C7B6834}" dt="2025-06-02T19:30:25.892" v="1629" actId="20577"/>
          <ac:spMkLst>
            <pc:docMk/>
            <pc:sldMk cId="2556276949" sldId="268"/>
            <ac:spMk id="3" creationId="{982F3480-8C8B-90E6-9D50-154220BD858B}"/>
          </ac:spMkLst>
        </pc:spChg>
        <pc:spChg chg="add">
          <ac:chgData name="Kiwanna Brackett" userId="d8fa787f-bfe8-4303-9097-3365b28c9c85" providerId="ADAL" clId="{36195252-35D5-424A-8C19-FE9C9C7B6834}" dt="2025-06-02T19:14:12.716" v="997" actId="26606"/>
          <ac:spMkLst>
            <pc:docMk/>
            <pc:sldMk cId="2556276949" sldId="268"/>
            <ac:spMk id="12306" creationId="{117AB3D3-3C9C-4DED-809A-78734805B895}"/>
          </ac:spMkLst>
        </pc:spChg>
        <pc:spChg chg="add">
          <ac:chgData name="Kiwanna Brackett" userId="d8fa787f-bfe8-4303-9097-3365b28c9c85" providerId="ADAL" clId="{36195252-35D5-424A-8C19-FE9C9C7B6834}" dt="2025-06-02T19:14:12.716" v="997" actId="26606"/>
          <ac:spMkLst>
            <pc:docMk/>
            <pc:sldMk cId="2556276949" sldId="268"/>
            <ac:spMk id="12308" creationId="{3A9A4357-BD1D-4622-A4FE-766E6AB8DE84}"/>
          </ac:spMkLst>
        </pc:spChg>
        <pc:spChg chg="add">
          <ac:chgData name="Kiwanna Brackett" userId="d8fa787f-bfe8-4303-9097-3365b28c9c85" providerId="ADAL" clId="{36195252-35D5-424A-8C19-FE9C9C7B6834}" dt="2025-06-02T19:14:12.716" v="997" actId="26606"/>
          <ac:spMkLst>
            <pc:docMk/>
            <pc:sldMk cId="2556276949" sldId="268"/>
            <ac:spMk id="12310" creationId="{E659831F-0D9A-4C63-9EBB-8435B85A440F}"/>
          </ac:spMkLst>
        </pc:spChg>
        <pc:spChg chg="add">
          <ac:chgData name="Kiwanna Brackett" userId="d8fa787f-bfe8-4303-9097-3365b28c9c85" providerId="ADAL" clId="{36195252-35D5-424A-8C19-FE9C9C7B6834}" dt="2025-06-02T19:14:12.716" v="997" actId="26606"/>
          <ac:spMkLst>
            <pc:docMk/>
            <pc:sldMk cId="2556276949" sldId="268"/>
            <ac:spMk id="12312" creationId="{E6995CE5-F890-4ABA-82A2-26507CE8D2A3}"/>
          </ac:spMkLst>
        </pc:spChg>
        <pc:picChg chg="add mod">
          <ac:chgData name="Kiwanna Brackett" userId="d8fa787f-bfe8-4303-9097-3365b28c9c85" providerId="ADAL" clId="{36195252-35D5-424A-8C19-FE9C9C7B6834}" dt="2025-06-02T19:14:12.716" v="997" actId="26606"/>
          <ac:picMkLst>
            <pc:docMk/>
            <pc:sldMk cId="2556276949" sldId="268"/>
            <ac:picMk id="12292" creationId="{093684AF-0A01-B187-1653-BBE088DC7B35}"/>
          </ac:picMkLst>
        </pc:picChg>
      </pc:sldChg>
      <pc:sldChg chg="addSp modSp del mod setBg">
        <pc:chgData name="Kiwanna Brackett" userId="d8fa787f-bfe8-4303-9097-3365b28c9c85" providerId="ADAL" clId="{36195252-35D5-424A-8C19-FE9C9C7B6834}" dt="2025-06-02T19:13:27.664" v="994" actId="47"/>
        <pc:sldMkLst>
          <pc:docMk/>
          <pc:sldMk cId="2314591529" sldId="269"/>
        </pc:sldMkLst>
      </pc:sldChg>
      <pc:sldChg chg="addSp delSp modSp mod ord modNotesTx">
        <pc:chgData name="Kiwanna Brackett" userId="d8fa787f-bfe8-4303-9097-3365b28c9c85" providerId="ADAL" clId="{36195252-35D5-424A-8C19-FE9C9C7B6834}" dt="2025-06-16T12:53:30.977" v="2797" actId="20577"/>
        <pc:sldMkLst>
          <pc:docMk/>
          <pc:sldMk cId="3132350566" sldId="270"/>
        </pc:sldMkLst>
        <pc:spChg chg="mod">
          <ac:chgData name="Kiwanna Brackett" userId="d8fa787f-bfe8-4303-9097-3365b28c9c85" providerId="ADAL" clId="{36195252-35D5-424A-8C19-FE9C9C7B6834}" dt="2025-06-02T19:16:33.610" v="1089" actId="20577"/>
          <ac:spMkLst>
            <pc:docMk/>
            <pc:sldMk cId="3132350566" sldId="270"/>
            <ac:spMk id="2" creationId="{69FB2219-7F56-8F29-1389-0D2635FEE44E}"/>
          </ac:spMkLst>
        </pc:spChg>
        <pc:graphicFrameChg chg="add">
          <ac:chgData name="Kiwanna Brackett" userId="d8fa787f-bfe8-4303-9097-3365b28c9c85" providerId="ADAL" clId="{36195252-35D5-424A-8C19-FE9C9C7B6834}" dt="2025-06-02T18:57:13.854" v="368" actId="26606"/>
          <ac:graphicFrameMkLst>
            <pc:docMk/>
            <pc:sldMk cId="3132350566" sldId="270"/>
            <ac:graphicFrameMk id="5" creationId="{E8106750-2A67-C38F-38C3-2BFFF13F74E4}"/>
          </ac:graphicFrameMkLst>
        </pc:graphicFrameChg>
      </pc:sldChg>
      <pc:sldChg chg="addSp modSp new mod setBg">
        <pc:chgData name="Kiwanna Brackett" userId="d8fa787f-bfe8-4303-9097-3365b28c9c85" providerId="ADAL" clId="{36195252-35D5-424A-8C19-FE9C9C7B6834}" dt="2025-06-02T19:30:48.522" v="1640" actId="20577"/>
        <pc:sldMkLst>
          <pc:docMk/>
          <pc:sldMk cId="3028818917" sldId="271"/>
        </pc:sldMkLst>
        <pc:spChg chg="mod">
          <ac:chgData name="Kiwanna Brackett" userId="d8fa787f-bfe8-4303-9097-3365b28c9c85" providerId="ADAL" clId="{36195252-35D5-424A-8C19-FE9C9C7B6834}" dt="2025-06-02T18:59:15.785" v="383" actId="26606"/>
          <ac:spMkLst>
            <pc:docMk/>
            <pc:sldMk cId="3028818917" sldId="271"/>
            <ac:spMk id="2" creationId="{FE2D9B19-D749-B50F-23D6-2C5867537D3D}"/>
          </ac:spMkLst>
        </pc:spChg>
        <pc:spChg chg="mod">
          <ac:chgData name="Kiwanna Brackett" userId="d8fa787f-bfe8-4303-9097-3365b28c9c85" providerId="ADAL" clId="{36195252-35D5-424A-8C19-FE9C9C7B6834}" dt="2025-06-02T19:30:48.522" v="1640" actId="20577"/>
          <ac:spMkLst>
            <pc:docMk/>
            <pc:sldMk cId="3028818917" sldId="271"/>
            <ac:spMk id="3" creationId="{26431194-B142-2F86-AEB1-6EBF9FDE3C14}"/>
          </ac:spMkLst>
        </pc:spChg>
        <pc:spChg chg="add">
          <ac:chgData name="Kiwanna Brackett" userId="d8fa787f-bfe8-4303-9097-3365b28c9c85" providerId="ADAL" clId="{36195252-35D5-424A-8C19-FE9C9C7B6834}" dt="2025-06-02T18:59:15.785" v="383" actId="26606"/>
          <ac:spMkLst>
            <pc:docMk/>
            <pc:sldMk cId="3028818917" sldId="271"/>
            <ac:spMk id="13319" creationId="{149FB5C3-7336-4FE0-A30C-CC0A3646D499}"/>
          </ac:spMkLst>
        </pc:spChg>
        <pc:spChg chg="add">
          <ac:chgData name="Kiwanna Brackett" userId="d8fa787f-bfe8-4303-9097-3365b28c9c85" providerId="ADAL" clId="{36195252-35D5-424A-8C19-FE9C9C7B6834}" dt="2025-06-02T18:59:15.785" v="383" actId="26606"/>
          <ac:spMkLst>
            <pc:docMk/>
            <pc:sldMk cId="3028818917" sldId="271"/>
            <ac:spMk id="13325" creationId="{0DA909B4-15FF-46A6-8A7F-7AEF977FE9ED}"/>
          </ac:spMkLst>
        </pc:spChg>
        <pc:spChg chg="add">
          <ac:chgData name="Kiwanna Brackett" userId="d8fa787f-bfe8-4303-9097-3365b28c9c85" providerId="ADAL" clId="{36195252-35D5-424A-8C19-FE9C9C7B6834}" dt="2025-06-02T18:59:15.785" v="383" actId="26606"/>
          <ac:spMkLst>
            <pc:docMk/>
            <pc:sldMk cId="3028818917" sldId="271"/>
            <ac:spMk id="13327" creationId="{1382A32C-5B0C-4B1C-A074-76C6DBCC9F87}"/>
          </ac:spMkLst>
        </pc:spChg>
        <pc:grpChg chg="add">
          <ac:chgData name="Kiwanna Brackett" userId="d8fa787f-bfe8-4303-9097-3365b28c9c85" providerId="ADAL" clId="{36195252-35D5-424A-8C19-FE9C9C7B6834}" dt="2025-06-02T18:59:15.785" v="383" actId="26606"/>
          <ac:grpSpMkLst>
            <pc:docMk/>
            <pc:sldMk cId="3028818917" sldId="271"/>
            <ac:grpSpMk id="13321" creationId="{19A6B5CE-CB1D-48EE-8B43-E952235C8371}"/>
          </ac:grpSpMkLst>
        </pc:grpChg>
        <pc:picChg chg="add mod">
          <ac:chgData name="Kiwanna Brackett" userId="d8fa787f-bfe8-4303-9097-3365b28c9c85" providerId="ADAL" clId="{36195252-35D5-424A-8C19-FE9C9C7B6834}" dt="2025-06-02T18:59:15.785" v="383" actId="26606"/>
          <ac:picMkLst>
            <pc:docMk/>
            <pc:sldMk cId="3028818917" sldId="271"/>
            <ac:picMk id="4" creationId="{ECB4E35D-54D3-B2E0-C40B-A7CF85654812}"/>
          </ac:picMkLst>
        </pc:picChg>
        <pc:picChg chg="add mod">
          <ac:chgData name="Kiwanna Brackett" userId="d8fa787f-bfe8-4303-9097-3365b28c9c85" providerId="ADAL" clId="{36195252-35D5-424A-8C19-FE9C9C7B6834}" dt="2025-06-02T18:59:15.785" v="383" actId="26606"/>
          <ac:picMkLst>
            <pc:docMk/>
            <pc:sldMk cId="3028818917" sldId="271"/>
            <ac:picMk id="13314" creationId="{E5928262-D0A0-EA4D-E1B2-3D26F8FCF46B}"/>
          </ac:picMkLst>
        </pc:picChg>
      </pc:sldChg>
      <pc:sldChg chg="addSp delSp modSp new mod setBg modNotesTx">
        <pc:chgData name="Kiwanna Brackett" userId="d8fa787f-bfe8-4303-9097-3365b28c9c85" providerId="ADAL" clId="{36195252-35D5-424A-8C19-FE9C9C7B6834}" dt="2025-06-16T12:56:51.227" v="2812" actId="113"/>
        <pc:sldMkLst>
          <pc:docMk/>
          <pc:sldMk cId="2096513362" sldId="272"/>
        </pc:sldMkLst>
        <pc:spChg chg="mod">
          <ac:chgData name="Kiwanna Brackett" userId="d8fa787f-bfe8-4303-9097-3365b28c9c85" providerId="ADAL" clId="{36195252-35D5-424A-8C19-FE9C9C7B6834}" dt="2025-06-02T19:05:42.323" v="690" actId="26606"/>
          <ac:spMkLst>
            <pc:docMk/>
            <pc:sldMk cId="2096513362" sldId="272"/>
            <ac:spMk id="2" creationId="{8242CD3D-D893-AE39-E94C-24A04561F34C}"/>
          </ac:spMkLst>
        </pc:spChg>
        <pc:spChg chg="add">
          <ac:chgData name="Kiwanna Brackett" userId="d8fa787f-bfe8-4303-9097-3365b28c9c85" providerId="ADAL" clId="{36195252-35D5-424A-8C19-FE9C9C7B6834}" dt="2025-06-02T19:05:42.323" v="690" actId="26606"/>
          <ac:spMkLst>
            <pc:docMk/>
            <pc:sldMk cId="2096513362" sldId="272"/>
            <ac:spMk id="9" creationId="{C05CBC3C-2E5A-4839-8B9B-2E5A6ADF0F58}"/>
          </ac:spMkLst>
        </pc:spChg>
        <pc:spChg chg="add">
          <ac:chgData name="Kiwanna Brackett" userId="d8fa787f-bfe8-4303-9097-3365b28c9c85" providerId="ADAL" clId="{36195252-35D5-424A-8C19-FE9C9C7B6834}" dt="2025-06-02T19:05:42.323" v="690" actId="26606"/>
          <ac:spMkLst>
            <pc:docMk/>
            <pc:sldMk cId="2096513362" sldId="272"/>
            <ac:spMk id="11" creationId="{DB5B423A-57CC-4C58-AA26-8E2E862B03A0}"/>
          </ac:spMkLst>
        </pc:spChg>
        <pc:graphicFrameChg chg="add">
          <ac:chgData name="Kiwanna Brackett" userId="d8fa787f-bfe8-4303-9097-3365b28c9c85" providerId="ADAL" clId="{36195252-35D5-424A-8C19-FE9C9C7B6834}" dt="2025-06-02T19:05:42.323" v="690" actId="26606"/>
          <ac:graphicFrameMkLst>
            <pc:docMk/>
            <pc:sldMk cId="2096513362" sldId="272"/>
            <ac:graphicFrameMk id="5" creationId="{913BD2B6-53A9-C48E-25A3-851CEF4BB3E1}"/>
          </ac:graphicFrameMkLst>
        </pc:graphicFrameChg>
      </pc:sldChg>
      <pc:sldChg chg="addSp delSp modSp new mod ord setBg modNotesTx">
        <pc:chgData name="Kiwanna Brackett" userId="d8fa787f-bfe8-4303-9097-3365b28c9c85" providerId="ADAL" clId="{36195252-35D5-424A-8C19-FE9C9C7B6834}" dt="2025-06-16T12:46:53.035" v="2785" actId="20577"/>
        <pc:sldMkLst>
          <pc:docMk/>
          <pc:sldMk cId="1858354760" sldId="273"/>
        </pc:sldMkLst>
        <pc:spChg chg="mod">
          <ac:chgData name="Kiwanna Brackett" userId="d8fa787f-bfe8-4303-9097-3365b28c9c85" providerId="ADAL" clId="{36195252-35D5-424A-8C19-FE9C9C7B6834}" dt="2025-06-02T19:31:07.672" v="1641" actId="26606"/>
          <ac:spMkLst>
            <pc:docMk/>
            <pc:sldMk cId="1858354760" sldId="273"/>
            <ac:spMk id="2" creationId="{C640042F-DE0B-77FE-C77C-4B61D49276BC}"/>
          </ac:spMkLst>
        </pc:spChg>
        <pc:spChg chg="add">
          <ac:chgData name="Kiwanna Brackett" userId="d8fa787f-bfe8-4303-9097-3365b28c9c85" providerId="ADAL" clId="{36195252-35D5-424A-8C19-FE9C9C7B6834}" dt="2025-06-02T19:31:07.672" v="1641" actId="26606"/>
          <ac:spMkLst>
            <pc:docMk/>
            <pc:sldMk cId="1858354760" sldId="273"/>
            <ac:spMk id="23" creationId="{2659FDB4-FCBE-4A89-B46D-43D4FA54464D}"/>
          </ac:spMkLst>
        </pc:spChg>
        <pc:graphicFrameChg chg="add mod modGraphic">
          <ac:chgData name="Kiwanna Brackett" userId="d8fa787f-bfe8-4303-9097-3365b28c9c85" providerId="ADAL" clId="{36195252-35D5-424A-8C19-FE9C9C7B6834}" dt="2025-06-02T19:31:07.672" v="1641" actId="26606"/>
          <ac:graphicFrameMkLst>
            <pc:docMk/>
            <pc:sldMk cId="1858354760" sldId="273"/>
            <ac:graphicFrameMk id="5" creationId="{79583387-7E1D-3E89-0B0D-8C2D09024CFC}"/>
          </ac:graphicFrameMkLst>
        </pc:graphicFrameChg>
        <pc:cxnChg chg="add">
          <ac:chgData name="Kiwanna Brackett" userId="d8fa787f-bfe8-4303-9097-3365b28c9c85" providerId="ADAL" clId="{36195252-35D5-424A-8C19-FE9C9C7B6834}" dt="2025-06-02T19:31:07.672" v="1641" actId="26606"/>
          <ac:cxnSpMkLst>
            <pc:docMk/>
            <pc:sldMk cId="1858354760" sldId="273"/>
            <ac:cxnSpMk id="25" creationId="{C8F51B3F-8331-4E4A-AE96-D47B1006EEAD}"/>
          </ac:cxnSpMkLst>
        </pc:cxnChg>
      </pc:sldChg>
      <pc:sldChg chg="addSp modSp new mod setBg modNotesTx">
        <pc:chgData name="Kiwanna Brackett" userId="d8fa787f-bfe8-4303-9097-3365b28c9c85" providerId="ADAL" clId="{36195252-35D5-424A-8C19-FE9C9C7B6834}" dt="2025-06-16T12:58:57.080" v="2816" actId="20577"/>
        <pc:sldMkLst>
          <pc:docMk/>
          <pc:sldMk cId="3450079633" sldId="274"/>
        </pc:sldMkLst>
        <pc:spChg chg="mod">
          <ac:chgData name="Kiwanna Brackett" userId="d8fa787f-bfe8-4303-9097-3365b28c9c85" providerId="ADAL" clId="{36195252-35D5-424A-8C19-FE9C9C7B6834}" dt="2025-06-02T19:17:30.574" v="1191" actId="26606"/>
          <ac:spMkLst>
            <pc:docMk/>
            <pc:sldMk cId="3450079633" sldId="274"/>
            <ac:spMk id="2" creationId="{E07745DC-63C5-303B-5528-EF1BF4FC8B33}"/>
          </ac:spMkLst>
        </pc:spChg>
        <pc:spChg chg="mod">
          <ac:chgData name="Kiwanna Brackett" userId="d8fa787f-bfe8-4303-9097-3365b28c9c85" providerId="ADAL" clId="{36195252-35D5-424A-8C19-FE9C9C7B6834}" dt="2025-06-02T19:17:30.574" v="1191" actId="26606"/>
          <ac:spMkLst>
            <pc:docMk/>
            <pc:sldMk cId="3450079633" sldId="274"/>
            <ac:spMk id="3" creationId="{004E181C-081D-9A0E-EF8E-FA0C191A36CF}"/>
          </ac:spMkLst>
        </pc:spChg>
        <pc:spChg chg="add">
          <ac:chgData name="Kiwanna Brackett" userId="d8fa787f-bfe8-4303-9097-3365b28c9c85" providerId="ADAL" clId="{36195252-35D5-424A-8C19-FE9C9C7B6834}" dt="2025-06-02T19:17:30.574" v="1191" actId="26606"/>
          <ac:spMkLst>
            <pc:docMk/>
            <pc:sldMk cId="3450079633" sldId="274"/>
            <ac:spMk id="9" creationId="{117AB3D3-3C9C-4DED-809A-78734805B895}"/>
          </ac:spMkLst>
        </pc:spChg>
        <pc:spChg chg="add">
          <ac:chgData name="Kiwanna Brackett" userId="d8fa787f-bfe8-4303-9097-3365b28c9c85" providerId="ADAL" clId="{36195252-35D5-424A-8C19-FE9C9C7B6834}" dt="2025-06-02T19:17:30.574" v="1191" actId="26606"/>
          <ac:spMkLst>
            <pc:docMk/>
            <pc:sldMk cId="3450079633" sldId="274"/>
            <ac:spMk id="11" creationId="{3A9A4357-BD1D-4622-A4FE-766E6AB8DE84}"/>
          </ac:spMkLst>
        </pc:spChg>
        <pc:spChg chg="add">
          <ac:chgData name="Kiwanna Brackett" userId="d8fa787f-bfe8-4303-9097-3365b28c9c85" providerId="ADAL" clId="{36195252-35D5-424A-8C19-FE9C9C7B6834}" dt="2025-06-02T19:17:30.574" v="1191" actId="26606"/>
          <ac:spMkLst>
            <pc:docMk/>
            <pc:sldMk cId="3450079633" sldId="274"/>
            <ac:spMk id="13" creationId="{E659831F-0D9A-4C63-9EBB-8435B85A440F}"/>
          </ac:spMkLst>
        </pc:spChg>
        <pc:spChg chg="add">
          <ac:chgData name="Kiwanna Brackett" userId="d8fa787f-bfe8-4303-9097-3365b28c9c85" providerId="ADAL" clId="{36195252-35D5-424A-8C19-FE9C9C7B6834}" dt="2025-06-02T19:17:30.574" v="1191" actId="26606"/>
          <ac:spMkLst>
            <pc:docMk/>
            <pc:sldMk cId="3450079633" sldId="274"/>
            <ac:spMk id="15" creationId="{E6995CE5-F890-4ABA-82A2-26507CE8D2A3}"/>
          </ac:spMkLst>
        </pc:spChg>
        <pc:picChg chg="add mod">
          <ac:chgData name="Kiwanna Brackett" userId="d8fa787f-bfe8-4303-9097-3365b28c9c85" providerId="ADAL" clId="{36195252-35D5-424A-8C19-FE9C9C7B6834}" dt="2025-06-02T19:17:30.574" v="1191" actId="26606"/>
          <ac:picMkLst>
            <pc:docMk/>
            <pc:sldMk cId="3450079633" sldId="274"/>
            <ac:picMk id="4" creationId="{851E9D7C-6516-D859-A0B2-5EBC3262E6E0}"/>
          </ac:picMkLst>
        </pc:picChg>
      </pc:sldChg>
      <pc:sldChg chg="addSp modSp new mod ord setBg modNotesTx">
        <pc:chgData name="Kiwanna Brackett" userId="d8fa787f-bfe8-4303-9097-3365b28c9c85" providerId="ADAL" clId="{36195252-35D5-424A-8C19-FE9C9C7B6834}" dt="2025-06-16T12:52:20.581" v="2795" actId="6549"/>
        <pc:sldMkLst>
          <pc:docMk/>
          <pc:sldMk cId="3881715569" sldId="275"/>
        </pc:sldMkLst>
        <pc:spChg chg="mod">
          <ac:chgData name="Kiwanna Brackett" userId="d8fa787f-bfe8-4303-9097-3365b28c9c85" providerId="ADAL" clId="{36195252-35D5-424A-8C19-FE9C9C7B6834}" dt="2025-06-02T19:18:35.169" v="1249" actId="26606"/>
          <ac:spMkLst>
            <pc:docMk/>
            <pc:sldMk cId="3881715569" sldId="275"/>
            <ac:spMk id="2" creationId="{EC4F58A6-BD07-2127-5207-A5A1806A7995}"/>
          </ac:spMkLst>
        </pc:spChg>
        <pc:spChg chg="mod">
          <ac:chgData name="Kiwanna Brackett" userId="d8fa787f-bfe8-4303-9097-3365b28c9c85" providerId="ADAL" clId="{36195252-35D5-424A-8C19-FE9C9C7B6834}" dt="2025-06-02T19:18:35.169" v="1249" actId="26606"/>
          <ac:spMkLst>
            <pc:docMk/>
            <pc:sldMk cId="3881715569" sldId="275"/>
            <ac:spMk id="3" creationId="{1E2255A6-9065-C729-7B64-92DD5EF53856}"/>
          </ac:spMkLst>
        </pc:spChg>
        <pc:spChg chg="add">
          <ac:chgData name="Kiwanna Brackett" userId="d8fa787f-bfe8-4303-9097-3365b28c9c85" providerId="ADAL" clId="{36195252-35D5-424A-8C19-FE9C9C7B6834}" dt="2025-06-02T19:18:35.169" v="1249" actId="26606"/>
          <ac:spMkLst>
            <pc:docMk/>
            <pc:sldMk cId="3881715569" sldId="275"/>
            <ac:spMk id="8" creationId="{A7895A40-19A4-42D6-9D30-DBC1E8002635}"/>
          </ac:spMkLst>
        </pc:spChg>
        <pc:spChg chg="add">
          <ac:chgData name="Kiwanna Brackett" userId="d8fa787f-bfe8-4303-9097-3365b28c9c85" providerId="ADAL" clId="{36195252-35D5-424A-8C19-FE9C9C7B6834}" dt="2025-06-02T19:18:35.169" v="1249" actId="26606"/>
          <ac:spMkLst>
            <pc:docMk/>
            <pc:sldMk cId="3881715569" sldId="275"/>
            <ac:spMk id="10" creationId="{02F429C4-ABC9-46FC-818A-B5429CDE4A96}"/>
          </ac:spMkLst>
        </pc:spChg>
        <pc:spChg chg="add">
          <ac:chgData name="Kiwanna Brackett" userId="d8fa787f-bfe8-4303-9097-3365b28c9c85" providerId="ADAL" clId="{36195252-35D5-424A-8C19-FE9C9C7B6834}" dt="2025-06-02T19:18:35.169" v="1249" actId="26606"/>
          <ac:spMkLst>
            <pc:docMk/>
            <pc:sldMk cId="3881715569" sldId="275"/>
            <ac:spMk id="12" creationId="{2CEF98E4-3709-4952-8F42-2305CCE34FA3}"/>
          </ac:spMkLst>
        </pc:spChg>
        <pc:spChg chg="add">
          <ac:chgData name="Kiwanna Brackett" userId="d8fa787f-bfe8-4303-9097-3365b28c9c85" providerId="ADAL" clId="{36195252-35D5-424A-8C19-FE9C9C7B6834}" dt="2025-06-02T19:18:35.169" v="1249" actId="26606"/>
          <ac:spMkLst>
            <pc:docMk/>
            <pc:sldMk cId="3881715569" sldId="275"/>
            <ac:spMk id="14" creationId="{F10BCCF5-D685-47FF-B675-647EAEB72C8E}"/>
          </ac:spMkLst>
        </pc:spChg>
        <pc:spChg chg="add">
          <ac:chgData name="Kiwanna Brackett" userId="d8fa787f-bfe8-4303-9097-3365b28c9c85" providerId="ADAL" clId="{36195252-35D5-424A-8C19-FE9C9C7B6834}" dt="2025-06-02T19:18:35.169" v="1249" actId="26606"/>
          <ac:spMkLst>
            <pc:docMk/>
            <pc:sldMk cId="3881715569" sldId="275"/>
            <ac:spMk id="16" creationId="{B0EE8A42-107A-4D4C-8D56-BBAE95C7FC0D}"/>
          </ac:spMkLst>
        </pc:spChg>
      </pc:sldChg>
      <pc:sldChg chg="addSp delSp modSp new mod ord modNotesTx">
        <pc:chgData name="Kiwanna Brackett" userId="d8fa787f-bfe8-4303-9097-3365b28c9c85" providerId="ADAL" clId="{36195252-35D5-424A-8C19-FE9C9C7B6834}" dt="2025-06-16T12:54:02.833" v="2798" actId="20577"/>
        <pc:sldMkLst>
          <pc:docMk/>
          <pc:sldMk cId="1477218159" sldId="276"/>
        </pc:sldMkLst>
        <pc:spChg chg="mod">
          <ac:chgData name="Kiwanna Brackett" userId="d8fa787f-bfe8-4303-9097-3365b28c9c85" providerId="ADAL" clId="{36195252-35D5-424A-8C19-FE9C9C7B6834}" dt="2025-06-02T19:26:59.158" v="1602" actId="20577"/>
          <ac:spMkLst>
            <pc:docMk/>
            <pc:sldMk cId="1477218159" sldId="276"/>
            <ac:spMk id="2" creationId="{935FC0D9-2A8E-905F-DCFF-C9D915C1B140}"/>
          </ac:spMkLst>
        </pc:spChg>
        <pc:graphicFrameChg chg="add mod">
          <ac:chgData name="Kiwanna Brackett" userId="d8fa787f-bfe8-4303-9097-3365b28c9c85" providerId="ADAL" clId="{36195252-35D5-424A-8C19-FE9C9C7B6834}" dt="2025-06-02T19:33:43.156" v="1653" actId="20577"/>
          <ac:graphicFrameMkLst>
            <pc:docMk/>
            <pc:sldMk cId="1477218159" sldId="276"/>
            <ac:graphicFrameMk id="5" creationId="{F8C68417-3E09-586B-B7A4-88B655A91BBD}"/>
          </ac:graphicFrameMkLst>
        </pc:graphicFrameChg>
      </pc:sldChg>
      <pc:sldChg chg="addSp delSp modSp new mod ord setBg modNotesTx">
        <pc:chgData name="Kiwanna Brackett" userId="d8fa787f-bfe8-4303-9097-3365b28c9c85" providerId="ADAL" clId="{36195252-35D5-424A-8C19-FE9C9C7B6834}" dt="2025-06-16T12:51:21.113" v="2791" actId="6549"/>
        <pc:sldMkLst>
          <pc:docMk/>
          <pc:sldMk cId="2724743404" sldId="277"/>
        </pc:sldMkLst>
        <pc:spChg chg="mod">
          <ac:chgData name="Kiwanna Brackett" userId="d8fa787f-bfe8-4303-9097-3365b28c9c85" providerId="ADAL" clId="{36195252-35D5-424A-8C19-FE9C9C7B6834}" dt="2025-06-16T02:03:06.606" v="1949" actId="26606"/>
          <ac:spMkLst>
            <pc:docMk/>
            <pc:sldMk cId="2724743404" sldId="277"/>
            <ac:spMk id="2" creationId="{1B191B8E-C665-9EE5-62E3-F142DC0945FF}"/>
          </ac:spMkLst>
        </pc:spChg>
        <pc:spChg chg="del mod">
          <ac:chgData name="Kiwanna Brackett" userId="d8fa787f-bfe8-4303-9097-3365b28c9c85" providerId="ADAL" clId="{36195252-35D5-424A-8C19-FE9C9C7B6834}" dt="2025-06-16T02:03:06.606" v="1949" actId="26606"/>
          <ac:spMkLst>
            <pc:docMk/>
            <pc:sldMk cId="2724743404" sldId="277"/>
            <ac:spMk id="3" creationId="{D785EEA1-79C6-D78A-E837-A62B39D1B565}"/>
          </ac:spMkLst>
        </pc:spChg>
        <pc:spChg chg="add">
          <ac:chgData name="Kiwanna Brackett" userId="d8fa787f-bfe8-4303-9097-3365b28c9c85" providerId="ADAL" clId="{36195252-35D5-424A-8C19-FE9C9C7B6834}" dt="2025-06-16T02:03:06.606" v="1949" actId="26606"/>
          <ac:spMkLst>
            <pc:docMk/>
            <pc:sldMk cId="2724743404" sldId="277"/>
            <ac:spMk id="9" creationId="{600DC1B0-7E1A-BD02-3F93-19E6B1B75075}"/>
          </ac:spMkLst>
        </pc:spChg>
        <pc:graphicFrameChg chg="add">
          <ac:chgData name="Kiwanna Brackett" userId="d8fa787f-bfe8-4303-9097-3365b28c9c85" providerId="ADAL" clId="{36195252-35D5-424A-8C19-FE9C9C7B6834}" dt="2025-06-16T02:03:06.606" v="1949" actId="26606"/>
          <ac:graphicFrameMkLst>
            <pc:docMk/>
            <pc:sldMk cId="2724743404" sldId="277"/>
            <ac:graphicFrameMk id="5" creationId="{6220FE1D-077C-FDF0-B561-4F9DAAAAA2A4}"/>
          </ac:graphicFrameMkLst>
        </pc:graphicFrameChg>
      </pc:sldChg>
      <pc:sldChg chg="addSp delSp modSp new mod setBg modNotesTx">
        <pc:chgData name="Kiwanna Brackett" userId="d8fa787f-bfe8-4303-9097-3365b28c9c85" providerId="ADAL" clId="{36195252-35D5-424A-8C19-FE9C9C7B6834}" dt="2025-06-16T12:52:12.444" v="2793" actId="6549"/>
        <pc:sldMkLst>
          <pc:docMk/>
          <pc:sldMk cId="702777102" sldId="278"/>
        </pc:sldMkLst>
        <pc:spChg chg="mod">
          <ac:chgData name="Kiwanna Brackett" userId="d8fa787f-bfe8-4303-9097-3365b28c9c85" providerId="ADAL" clId="{36195252-35D5-424A-8C19-FE9C9C7B6834}" dt="2025-06-16T02:03:41.471" v="1950" actId="26606"/>
          <ac:spMkLst>
            <pc:docMk/>
            <pc:sldMk cId="702777102" sldId="278"/>
            <ac:spMk id="2" creationId="{2AD18781-C43E-7C1C-FC62-E3B3690DC67C}"/>
          </ac:spMkLst>
        </pc:spChg>
        <pc:spChg chg="del mod">
          <ac:chgData name="Kiwanna Brackett" userId="d8fa787f-bfe8-4303-9097-3365b28c9c85" providerId="ADAL" clId="{36195252-35D5-424A-8C19-FE9C9C7B6834}" dt="2025-06-16T02:03:41.471" v="1950" actId="26606"/>
          <ac:spMkLst>
            <pc:docMk/>
            <pc:sldMk cId="702777102" sldId="278"/>
            <ac:spMk id="3" creationId="{AE4A1EAD-90A0-D6E5-33B6-80CCD9EC1D40}"/>
          </ac:spMkLst>
        </pc:spChg>
        <pc:spChg chg="add">
          <ac:chgData name="Kiwanna Brackett" userId="d8fa787f-bfe8-4303-9097-3365b28c9c85" providerId="ADAL" clId="{36195252-35D5-424A-8C19-FE9C9C7B6834}" dt="2025-06-16T02:03:41.471" v="1950" actId="26606"/>
          <ac:spMkLst>
            <pc:docMk/>
            <pc:sldMk cId="702777102" sldId="278"/>
            <ac:spMk id="9" creationId="{353CF00F-82D0-0DBA-75D5-1D01B4526C68}"/>
          </ac:spMkLst>
        </pc:spChg>
        <pc:graphicFrameChg chg="add">
          <ac:chgData name="Kiwanna Brackett" userId="d8fa787f-bfe8-4303-9097-3365b28c9c85" providerId="ADAL" clId="{36195252-35D5-424A-8C19-FE9C9C7B6834}" dt="2025-06-16T02:03:41.471" v="1950" actId="26606"/>
          <ac:graphicFrameMkLst>
            <pc:docMk/>
            <pc:sldMk cId="702777102" sldId="278"/>
            <ac:graphicFrameMk id="5" creationId="{17006E29-C76E-B0FA-C750-18CA26B164D0}"/>
          </ac:graphicFrameMkLst>
        </pc:graphicFrameChg>
      </pc:sldChg>
      <pc:sldChg chg="addSp delSp modSp new mod modNotesTx">
        <pc:chgData name="Kiwanna Brackett" userId="d8fa787f-bfe8-4303-9097-3365b28c9c85" providerId="ADAL" clId="{36195252-35D5-424A-8C19-FE9C9C7B6834}" dt="2025-06-16T12:51:14.761" v="2790" actId="6549"/>
        <pc:sldMkLst>
          <pc:docMk/>
          <pc:sldMk cId="2750972123" sldId="279"/>
        </pc:sldMkLst>
        <pc:spChg chg="mod">
          <ac:chgData name="Kiwanna Brackett" userId="d8fa787f-bfe8-4303-9097-3365b28c9c85" providerId="ADAL" clId="{36195252-35D5-424A-8C19-FE9C9C7B6834}" dt="2025-06-16T01:50:16.907" v="1830" actId="20577"/>
          <ac:spMkLst>
            <pc:docMk/>
            <pc:sldMk cId="2750972123" sldId="279"/>
            <ac:spMk id="2" creationId="{2C5E3D94-FE0A-AD04-25F5-066ED071A5C1}"/>
          </ac:spMkLst>
        </pc:spChg>
        <pc:spChg chg="del mod">
          <ac:chgData name="Kiwanna Brackett" userId="d8fa787f-bfe8-4303-9097-3365b28c9c85" providerId="ADAL" clId="{36195252-35D5-424A-8C19-FE9C9C7B6834}" dt="2025-06-16T02:04:01.072" v="1951" actId="26606"/>
          <ac:spMkLst>
            <pc:docMk/>
            <pc:sldMk cId="2750972123" sldId="279"/>
            <ac:spMk id="3" creationId="{ECE7F8A4-4F83-C3EE-9D93-BEEA8981292C}"/>
          </ac:spMkLst>
        </pc:spChg>
        <pc:graphicFrameChg chg="add">
          <ac:chgData name="Kiwanna Brackett" userId="d8fa787f-bfe8-4303-9097-3365b28c9c85" providerId="ADAL" clId="{36195252-35D5-424A-8C19-FE9C9C7B6834}" dt="2025-06-16T02:04:01.072" v="1951" actId="26606"/>
          <ac:graphicFrameMkLst>
            <pc:docMk/>
            <pc:sldMk cId="2750972123" sldId="279"/>
            <ac:graphicFrameMk id="5" creationId="{E5E3DFB8-8B32-4492-E1D7-FD66AB5C8CB8}"/>
          </ac:graphicFrameMkLst>
        </pc:graphicFrameChg>
      </pc:sldChg>
      <pc:sldChg chg="addSp delSp modSp new mod setBg">
        <pc:chgData name="Kiwanna Brackett" userId="d8fa787f-bfe8-4303-9097-3365b28c9c85" providerId="ADAL" clId="{36195252-35D5-424A-8C19-FE9C9C7B6834}" dt="2025-06-16T02:04:10.494" v="1952" actId="26606"/>
        <pc:sldMkLst>
          <pc:docMk/>
          <pc:sldMk cId="1715156798" sldId="280"/>
        </pc:sldMkLst>
        <pc:spChg chg="mod">
          <ac:chgData name="Kiwanna Brackett" userId="d8fa787f-bfe8-4303-9097-3365b28c9c85" providerId="ADAL" clId="{36195252-35D5-424A-8C19-FE9C9C7B6834}" dt="2025-06-16T02:04:10.494" v="1952" actId="26606"/>
          <ac:spMkLst>
            <pc:docMk/>
            <pc:sldMk cId="1715156798" sldId="280"/>
            <ac:spMk id="2" creationId="{FEB38C99-7927-1B1C-02F5-F8D68450813F}"/>
          </ac:spMkLst>
        </pc:spChg>
        <pc:spChg chg="del mod">
          <ac:chgData name="Kiwanna Brackett" userId="d8fa787f-bfe8-4303-9097-3365b28c9c85" providerId="ADAL" clId="{36195252-35D5-424A-8C19-FE9C9C7B6834}" dt="2025-06-16T02:04:10.494" v="1952" actId="26606"/>
          <ac:spMkLst>
            <pc:docMk/>
            <pc:sldMk cId="1715156798" sldId="280"/>
            <ac:spMk id="3" creationId="{A4FB3BF8-604B-EF5A-7920-85B54AD5C3B5}"/>
          </ac:spMkLst>
        </pc:spChg>
        <pc:spChg chg="add">
          <ac:chgData name="Kiwanna Brackett" userId="d8fa787f-bfe8-4303-9097-3365b28c9c85" providerId="ADAL" clId="{36195252-35D5-424A-8C19-FE9C9C7B6834}" dt="2025-06-16T02:04:10.494" v="1952" actId="26606"/>
          <ac:spMkLst>
            <pc:docMk/>
            <pc:sldMk cId="1715156798" sldId="280"/>
            <ac:spMk id="9" creationId="{600DC1B0-7E1A-BD02-3F93-19E6B1B75075}"/>
          </ac:spMkLst>
        </pc:spChg>
        <pc:graphicFrameChg chg="add">
          <ac:chgData name="Kiwanna Brackett" userId="d8fa787f-bfe8-4303-9097-3365b28c9c85" providerId="ADAL" clId="{36195252-35D5-424A-8C19-FE9C9C7B6834}" dt="2025-06-16T02:04:10.494" v="1952" actId="26606"/>
          <ac:graphicFrameMkLst>
            <pc:docMk/>
            <pc:sldMk cId="1715156798" sldId="280"/>
            <ac:graphicFrameMk id="5" creationId="{9C87C68F-1A03-E0E6-139A-08864BF0A2EC}"/>
          </ac:graphicFrameMkLst>
        </pc:graphicFrameChg>
      </pc:sldChg>
      <pc:sldChg chg="addSp delSp modSp new mod setBg">
        <pc:chgData name="Kiwanna Brackett" userId="d8fa787f-bfe8-4303-9097-3365b28c9c85" providerId="ADAL" clId="{36195252-35D5-424A-8C19-FE9C9C7B6834}" dt="2025-06-16T02:04:23.759" v="1953" actId="26606"/>
        <pc:sldMkLst>
          <pc:docMk/>
          <pc:sldMk cId="2828338778" sldId="281"/>
        </pc:sldMkLst>
        <pc:spChg chg="mod">
          <ac:chgData name="Kiwanna Brackett" userId="d8fa787f-bfe8-4303-9097-3365b28c9c85" providerId="ADAL" clId="{36195252-35D5-424A-8C19-FE9C9C7B6834}" dt="2025-06-16T02:04:23.759" v="1953" actId="26606"/>
          <ac:spMkLst>
            <pc:docMk/>
            <pc:sldMk cId="2828338778" sldId="281"/>
            <ac:spMk id="2" creationId="{2186A6AC-A13C-E6CC-2CCA-5D83DAB462C5}"/>
          </ac:spMkLst>
        </pc:spChg>
        <pc:spChg chg="del mod">
          <ac:chgData name="Kiwanna Brackett" userId="d8fa787f-bfe8-4303-9097-3365b28c9c85" providerId="ADAL" clId="{36195252-35D5-424A-8C19-FE9C9C7B6834}" dt="2025-06-16T02:04:23.759" v="1953" actId="26606"/>
          <ac:spMkLst>
            <pc:docMk/>
            <pc:sldMk cId="2828338778" sldId="281"/>
            <ac:spMk id="3" creationId="{D2E5427A-F8DC-F158-7557-875A90E197CB}"/>
          </ac:spMkLst>
        </pc:spChg>
        <pc:spChg chg="add">
          <ac:chgData name="Kiwanna Brackett" userId="d8fa787f-bfe8-4303-9097-3365b28c9c85" providerId="ADAL" clId="{36195252-35D5-424A-8C19-FE9C9C7B6834}" dt="2025-06-16T02:04:23.759" v="1953" actId="26606"/>
          <ac:spMkLst>
            <pc:docMk/>
            <pc:sldMk cId="2828338778" sldId="281"/>
            <ac:spMk id="9" creationId="{600DC1B0-7E1A-BD02-3F93-19E6B1B75075}"/>
          </ac:spMkLst>
        </pc:spChg>
        <pc:graphicFrameChg chg="add">
          <ac:chgData name="Kiwanna Brackett" userId="d8fa787f-bfe8-4303-9097-3365b28c9c85" providerId="ADAL" clId="{36195252-35D5-424A-8C19-FE9C9C7B6834}" dt="2025-06-16T02:04:23.759" v="1953" actId="26606"/>
          <ac:graphicFrameMkLst>
            <pc:docMk/>
            <pc:sldMk cId="2828338778" sldId="281"/>
            <ac:graphicFrameMk id="5" creationId="{93EC9EE6-678A-B350-8259-08F4A3534B62}"/>
          </ac:graphicFrameMkLst>
        </pc:graphicFrameChg>
      </pc:sldChg>
      <pc:sldChg chg="addSp delSp modSp new mod setBg">
        <pc:chgData name="Kiwanna Brackett" userId="d8fa787f-bfe8-4303-9097-3365b28c9c85" providerId="ADAL" clId="{36195252-35D5-424A-8C19-FE9C9C7B6834}" dt="2025-06-16T02:04:29.834" v="1954" actId="26606"/>
        <pc:sldMkLst>
          <pc:docMk/>
          <pc:sldMk cId="1456654484" sldId="282"/>
        </pc:sldMkLst>
        <pc:spChg chg="mod">
          <ac:chgData name="Kiwanna Brackett" userId="d8fa787f-bfe8-4303-9097-3365b28c9c85" providerId="ADAL" clId="{36195252-35D5-424A-8C19-FE9C9C7B6834}" dt="2025-06-16T02:04:29.834" v="1954" actId="26606"/>
          <ac:spMkLst>
            <pc:docMk/>
            <pc:sldMk cId="1456654484" sldId="282"/>
            <ac:spMk id="2" creationId="{347D0923-9C12-9D06-23DC-6EC76BDB2F76}"/>
          </ac:spMkLst>
        </pc:spChg>
        <pc:spChg chg="del mod">
          <ac:chgData name="Kiwanna Brackett" userId="d8fa787f-bfe8-4303-9097-3365b28c9c85" providerId="ADAL" clId="{36195252-35D5-424A-8C19-FE9C9C7B6834}" dt="2025-06-16T02:04:29.834" v="1954" actId="26606"/>
          <ac:spMkLst>
            <pc:docMk/>
            <pc:sldMk cId="1456654484" sldId="282"/>
            <ac:spMk id="3" creationId="{09E19FF1-8CC9-FB50-D3A0-B904E8AD3FED}"/>
          </ac:spMkLst>
        </pc:spChg>
        <pc:spChg chg="add">
          <ac:chgData name="Kiwanna Brackett" userId="d8fa787f-bfe8-4303-9097-3365b28c9c85" providerId="ADAL" clId="{36195252-35D5-424A-8C19-FE9C9C7B6834}" dt="2025-06-16T02:04:29.834" v="1954" actId="26606"/>
          <ac:spMkLst>
            <pc:docMk/>
            <pc:sldMk cId="1456654484" sldId="282"/>
            <ac:spMk id="9" creationId="{600DC1B0-7E1A-BD02-3F93-19E6B1B75075}"/>
          </ac:spMkLst>
        </pc:spChg>
        <pc:graphicFrameChg chg="add">
          <ac:chgData name="Kiwanna Brackett" userId="d8fa787f-bfe8-4303-9097-3365b28c9c85" providerId="ADAL" clId="{36195252-35D5-424A-8C19-FE9C9C7B6834}" dt="2025-06-16T02:04:29.834" v="1954" actId="26606"/>
          <ac:graphicFrameMkLst>
            <pc:docMk/>
            <pc:sldMk cId="1456654484" sldId="282"/>
            <ac:graphicFrameMk id="5" creationId="{886F7BE3-3922-CC67-8E35-1B43D6BDA440}"/>
          </ac:graphicFrameMkLst>
        </pc:graphicFrameChg>
      </pc:sldChg>
      <pc:sldChg chg="addSp delSp modSp new mod setBg">
        <pc:chgData name="Kiwanna Brackett" userId="d8fa787f-bfe8-4303-9097-3365b28c9c85" providerId="ADAL" clId="{36195252-35D5-424A-8C19-FE9C9C7B6834}" dt="2025-06-16T02:04:37.723" v="1955" actId="26606"/>
        <pc:sldMkLst>
          <pc:docMk/>
          <pc:sldMk cId="744966546" sldId="283"/>
        </pc:sldMkLst>
        <pc:spChg chg="mod">
          <ac:chgData name="Kiwanna Brackett" userId="d8fa787f-bfe8-4303-9097-3365b28c9c85" providerId="ADAL" clId="{36195252-35D5-424A-8C19-FE9C9C7B6834}" dt="2025-06-16T02:04:37.723" v="1955" actId="26606"/>
          <ac:spMkLst>
            <pc:docMk/>
            <pc:sldMk cId="744966546" sldId="283"/>
            <ac:spMk id="2" creationId="{66E704FB-9576-A961-323A-6F1C0D39D03B}"/>
          </ac:spMkLst>
        </pc:spChg>
        <pc:spChg chg="del mod">
          <ac:chgData name="Kiwanna Brackett" userId="d8fa787f-bfe8-4303-9097-3365b28c9c85" providerId="ADAL" clId="{36195252-35D5-424A-8C19-FE9C9C7B6834}" dt="2025-06-16T02:04:37.723" v="1955" actId="26606"/>
          <ac:spMkLst>
            <pc:docMk/>
            <pc:sldMk cId="744966546" sldId="283"/>
            <ac:spMk id="3" creationId="{4F7A040A-7B48-7BE7-FA2C-272461B9BEA1}"/>
          </ac:spMkLst>
        </pc:spChg>
        <pc:spChg chg="add">
          <ac:chgData name="Kiwanna Brackett" userId="d8fa787f-bfe8-4303-9097-3365b28c9c85" providerId="ADAL" clId="{36195252-35D5-424A-8C19-FE9C9C7B6834}" dt="2025-06-16T02:04:37.723" v="1955" actId="26606"/>
          <ac:spMkLst>
            <pc:docMk/>
            <pc:sldMk cId="744966546" sldId="283"/>
            <ac:spMk id="9" creationId="{951922D2-D397-9EA4-A66D-55B0884D1A6A}"/>
          </ac:spMkLst>
        </pc:spChg>
        <pc:graphicFrameChg chg="add">
          <ac:chgData name="Kiwanna Brackett" userId="d8fa787f-bfe8-4303-9097-3365b28c9c85" providerId="ADAL" clId="{36195252-35D5-424A-8C19-FE9C9C7B6834}" dt="2025-06-16T02:04:37.723" v="1955" actId="26606"/>
          <ac:graphicFrameMkLst>
            <pc:docMk/>
            <pc:sldMk cId="744966546" sldId="283"/>
            <ac:graphicFrameMk id="5" creationId="{74714D7D-B1A4-3848-6C03-228910CBCBA7}"/>
          </ac:graphicFrameMkLst>
        </pc:graphicFrame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0.svg"/><Relationship Id="rId1" Type="http://schemas.openxmlformats.org/officeDocument/2006/relationships/image" Target="../media/image29.png"/><Relationship Id="rId4" Type="http://schemas.openxmlformats.org/officeDocument/2006/relationships/image" Target="../media/image20.svg"/></Relationships>
</file>

<file path=ppt/diagrams/_rels/data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_rels/data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_rels/data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0.svg"/><Relationship Id="rId1" Type="http://schemas.openxmlformats.org/officeDocument/2006/relationships/image" Target="../media/image29.png"/><Relationship Id="rId4" Type="http://schemas.openxmlformats.org/officeDocument/2006/relationships/image" Target="../media/image2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_rels/drawing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06E723-EC9E-4DB3-818A-3CD6E2C5402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C128B1A-ABF5-49E8-B45F-010BE989E7C9}">
      <dgm:prSet/>
      <dgm:spPr/>
      <dgm:t>
        <a:bodyPr/>
        <a:lstStyle/>
        <a:p>
          <a:pPr>
            <a:lnSpc>
              <a:spcPct val="100000"/>
            </a:lnSpc>
          </a:pPr>
          <a:r>
            <a:rPr lang="en-US"/>
            <a:t>Welcome</a:t>
          </a:r>
        </a:p>
      </dgm:t>
    </dgm:pt>
    <dgm:pt modelId="{F40A3BB4-5791-433B-98CC-B9D446AF5124}" type="parTrans" cxnId="{7CBF56C7-54EE-49AC-ADDB-A9B68AC366E4}">
      <dgm:prSet/>
      <dgm:spPr/>
      <dgm:t>
        <a:bodyPr/>
        <a:lstStyle/>
        <a:p>
          <a:endParaRPr lang="en-US"/>
        </a:p>
      </dgm:t>
    </dgm:pt>
    <dgm:pt modelId="{89C198CF-0A78-44A2-A3AD-AAD409C2A796}" type="sibTrans" cxnId="{7CBF56C7-54EE-49AC-ADDB-A9B68AC366E4}">
      <dgm:prSet/>
      <dgm:spPr/>
      <dgm:t>
        <a:bodyPr/>
        <a:lstStyle/>
        <a:p>
          <a:endParaRPr lang="en-US"/>
        </a:p>
      </dgm:t>
    </dgm:pt>
    <dgm:pt modelId="{C2DA2BEA-CAD6-4EC1-9EC4-92C85C3E0487}">
      <dgm:prSet/>
      <dgm:spPr/>
      <dgm:t>
        <a:bodyPr/>
        <a:lstStyle/>
        <a:p>
          <a:pPr>
            <a:lnSpc>
              <a:spcPct val="100000"/>
            </a:lnSpc>
          </a:pPr>
          <a:r>
            <a:rPr lang="en-US"/>
            <a:t>Background and Rationale</a:t>
          </a:r>
        </a:p>
      </dgm:t>
    </dgm:pt>
    <dgm:pt modelId="{881527A8-8792-406C-A599-84E0BB909984}" type="parTrans" cxnId="{CAD6A006-D484-46B1-8A25-EFDCC5FE0637}">
      <dgm:prSet/>
      <dgm:spPr/>
      <dgm:t>
        <a:bodyPr/>
        <a:lstStyle/>
        <a:p>
          <a:endParaRPr lang="en-US"/>
        </a:p>
      </dgm:t>
    </dgm:pt>
    <dgm:pt modelId="{B6931258-1B59-4CD3-AC51-832ACBFBBFD9}" type="sibTrans" cxnId="{CAD6A006-D484-46B1-8A25-EFDCC5FE0637}">
      <dgm:prSet/>
      <dgm:spPr/>
      <dgm:t>
        <a:bodyPr/>
        <a:lstStyle/>
        <a:p>
          <a:endParaRPr lang="en-US"/>
        </a:p>
      </dgm:t>
    </dgm:pt>
    <dgm:pt modelId="{E1FA89F4-6551-4E2E-889F-2E216339F063}">
      <dgm:prSet/>
      <dgm:spPr/>
      <dgm:t>
        <a:bodyPr/>
        <a:lstStyle/>
        <a:p>
          <a:pPr>
            <a:lnSpc>
              <a:spcPct val="100000"/>
            </a:lnSpc>
          </a:pPr>
          <a:r>
            <a:rPr lang="en-US"/>
            <a:t>Bootcamp Objectives, structure, and implementation</a:t>
          </a:r>
        </a:p>
      </dgm:t>
    </dgm:pt>
    <dgm:pt modelId="{BC2492C0-08D1-4C84-B30B-7079002B9A6D}" type="parTrans" cxnId="{9CD0B5E6-DB67-4E15-B20F-42EC10D9D79D}">
      <dgm:prSet/>
      <dgm:spPr/>
      <dgm:t>
        <a:bodyPr/>
        <a:lstStyle/>
        <a:p>
          <a:endParaRPr lang="en-US"/>
        </a:p>
      </dgm:t>
    </dgm:pt>
    <dgm:pt modelId="{1C9BDBFE-4A50-485A-A8B5-8C05166B05AD}" type="sibTrans" cxnId="{9CD0B5E6-DB67-4E15-B20F-42EC10D9D79D}">
      <dgm:prSet/>
      <dgm:spPr/>
      <dgm:t>
        <a:bodyPr/>
        <a:lstStyle/>
        <a:p>
          <a:endParaRPr lang="en-US"/>
        </a:p>
      </dgm:t>
    </dgm:pt>
    <dgm:pt modelId="{9062B627-6881-4246-8ED9-37B449E6C986}">
      <dgm:prSet/>
      <dgm:spPr/>
      <dgm:t>
        <a:bodyPr/>
        <a:lstStyle/>
        <a:p>
          <a:pPr>
            <a:lnSpc>
              <a:spcPct val="100000"/>
            </a:lnSpc>
          </a:pPr>
          <a:r>
            <a:rPr lang="en-US"/>
            <a:t>Outcomes and Lessons Learned</a:t>
          </a:r>
        </a:p>
      </dgm:t>
    </dgm:pt>
    <dgm:pt modelId="{46EC882D-6178-4D93-9544-D59086166D6A}" type="parTrans" cxnId="{A3F25D75-B583-4D54-A7D7-3E8ABB972184}">
      <dgm:prSet/>
      <dgm:spPr/>
      <dgm:t>
        <a:bodyPr/>
        <a:lstStyle/>
        <a:p>
          <a:endParaRPr lang="en-US"/>
        </a:p>
      </dgm:t>
    </dgm:pt>
    <dgm:pt modelId="{7A13F6EC-7535-4AF8-BDAC-7AD25F7D2E49}" type="sibTrans" cxnId="{A3F25D75-B583-4D54-A7D7-3E8ABB972184}">
      <dgm:prSet/>
      <dgm:spPr/>
      <dgm:t>
        <a:bodyPr/>
        <a:lstStyle/>
        <a:p>
          <a:endParaRPr lang="en-US"/>
        </a:p>
      </dgm:t>
    </dgm:pt>
    <dgm:pt modelId="{54248B4D-7F51-4181-8F23-94EE8A980256}" type="pres">
      <dgm:prSet presAssocID="{EA06E723-EC9E-4DB3-818A-3CD6E2C54027}" presName="root" presStyleCnt="0">
        <dgm:presLayoutVars>
          <dgm:dir/>
          <dgm:resizeHandles val="exact"/>
        </dgm:presLayoutVars>
      </dgm:prSet>
      <dgm:spPr/>
    </dgm:pt>
    <dgm:pt modelId="{441F5CC0-F526-40EF-8C8E-8BBFE79BC229}" type="pres">
      <dgm:prSet presAssocID="{2C128B1A-ABF5-49E8-B45F-010BE989E7C9}" presName="compNode" presStyleCnt="0"/>
      <dgm:spPr/>
    </dgm:pt>
    <dgm:pt modelId="{0E91B7FC-52B2-4E69-893D-A98838A655AD}" type="pres">
      <dgm:prSet presAssocID="{2C128B1A-ABF5-49E8-B45F-010BE989E7C9}" presName="bgRect" presStyleLbl="bgShp" presStyleIdx="0" presStyleCnt="4"/>
      <dgm:spPr/>
    </dgm:pt>
    <dgm:pt modelId="{C75766CA-E66E-4424-B687-206DBC91CCE8}" type="pres">
      <dgm:prSet presAssocID="{2C128B1A-ABF5-49E8-B45F-010BE989E7C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lloons"/>
        </a:ext>
      </dgm:extLst>
    </dgm:pt>
    <dgm:pt modelId="{43FF4B66-9C3D-4C0E-B0F5-C4CEC9B40B48}" type="pres">
      <dgm:prSet presAssocID="{2C128B1A-ABF5-49E8-B45F-010BE989E7C9}" presName="spaceRect" presStyleCnt="0"/>
      <dgm:spPr/>
    </dgm:pt>
    <dgm:pt modelId="{8BB7A490-C2E3-4F45-AD3E-C979DF122275}" type="pres">
      <dgm:prSet presAssocID="{2C128B1A-ABF5-49E8-B45F-010BE989E7C9}" presName="parTx" presStyleLbl="revTx" presStyleIdx="0" presStyleCnt="4">
        <dgm:presLayoutVars>
          <dgm:chMax val="0"/>
          <dgm:chPref val="0"/>
        </dgm:presLayoutVars>
      </dgm:prSet>
      <dgm:spPr/>
    </dgm:pt>
    <dgm:pt modelId="{5AE00CF0-6CF1-4911-B899-B7E7E52C225E}" type="pres">
      <dgm:prSet presAssocID="{89C198CF-0A78-44A2-A3AD-AAD409C2A796}" presName="sibTrans" presStyleCnt="0"/>
      <dgm:spPr/>
    </dgm:pt>
    <dgm:pt modelId="{62A804F2-0E8A-4210-9D76-CA679CFADCFB}" type="pres">
      <dgm:prSet presAssocID="{C2DA2BEA-CAD6-4EC1-9EC4-92C85C3E0487}" presName="compNode" presStyleCnt="0"/>
      <dgm:spPr/>
    </dgm:pt>
    <dgm:pt modelId="{4F930B9D-47F8-4925-9281-43EA5298CDB0}" type="pres">
      <dgm:prSet presAssocID="{C2DA2BEA-CAD6-4EC1-9EC4-92C85C3E0487}" presName="bgRect" presStyleLbl="bgShp" presStyleIdx="1" presStyleCnt="4"/>
      <dgm:spPr/>
    </dgm:pt>
    <dgm:pt modelId="{0D923857-6274-4BD4-B06F-200E37E62110}" type="pres">
      <dgm:prSet presAssocID="{C2DA2BEA-CAD6-4EC1-9EC4-92C85C3E048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B9EE0816-430A-428D-B030-6C1083233D4A}" type="pres">
      <dgm:prSet presAssocID="{C2DA2BEA-CAD6-4EC1-9EC4-92C85C3E0487}" presName="spaceRect" presStyleCnt="0"/>
      <dgm:spPr/>
    </dgm:pt>
    <dgm:pt modelId="{A112E040-CDDE-4E4E-A1C6-40A2B9B8CEBD}" type="pres">
      <dgm:prSet presAssocID="{C2DA2BEA-CAD6-4EC1-9EC4-92C85C3E0487}" presName="parTx" presStyleLbl="revTx" presStyleIdx="1" presStyleCnt="4">
        <dgm:presLayoutVars>
          <dgm:chMax val="0"/>
          <dgm:chPref val="0"/>
        </dgm:presLayoutVars>
      </dgm:prSet>
      <dgm:spPr/>
    </dgm:pt>
    <dgm:pt modelId="{858336FD-66F6-4910-9418-B4747A3E6261}" type="pres">
      <dgm:prSet presAssocID="{B6931258-1B59-4CD3-AC51-832ACBFBBFD9}" presName="sibTrans" presStyleCnt="0"/>
      <dgm:spPr/>
    </dgm:pt>
    <dgm:pt modelId="{8912E7FD-BE3C-4EAF-9BCF-7D5BF843490B}" type="pres">
      <dgm:prSet presAssocID="{E1FA89F4-6551-4E2E-889F-2E216339F063}" presName="compNode" presStyleCnt="0"/>
      <dgm:spPr/>
    </dgm:pt>
    <dgm:pt modelId="{2C0DDF87-7D85-47B3-9BE7-DFD7CB59AC7F}" type="pres">
      <dgm:prSet presAssocID="{E1FA89F4-6551-4E2E-889F-2E216339F063}" presName="bgRect" presStyleLbl="bgShp" presStyleIdx="2" presStyleCnt="4"/>
      <dgm:spPr/>
    </dgm:pt>
    <dgm:pt modelId="{4F2364C0-A1F8-4AB2-9C87-B752D5F61D99}" type="pres">
      <dgm:prSet presAssocID="{E1FA89F4-6551-4E2E-889F-2E216339F06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nching Diagram"/>
        </a:ext>
      </dgm:extLst>
    </dgm:pt>
    <dgm:pt modelId="{3EB8627D-9D8B-4BD4-8347-008F73A89D39}" type="pres">
      <dgm:prSet presAssocID="{E1FA89F4-6551-4E2E-889F-2E216339F063}" presName="spaceRect" presStyleCnt="0"/>
      <dgm:spPr/>
    </dgm:pt>
    <dgm:pt modelId="{C3DFDDF6-80F7-4C8F-AF73-F74FA0F83436}" type="pres">
      <dgm:prSet presAssocID="{E1FA89F4-6551-4E2E-889F-2E216339F063}" presName="parTx" presStyleLbl="revTx" presStyleIdx="2" presStyleCnt="4">
        <dgm:presLayoutVars>
          <dgm:chMax val="0"/>
          <dgm:chPref val="0"/>
        </dgm:presLayoutVars>
      </dgm:prSet>
      <dgm:spPr/>
    </dgm:pt>
    <dgm:pt modelId="{B321EE26-E1EA-463D-8ACB-E9758CAA80AA}" type="pres">
      <dgm:prSet presAssocID="{1C9BDBFE-4A50-485A-A8B5-8C05166B05AD}" presName="sibTrans" presStyleCnt="0"/>
      <dgm:spPr/>
    </dgm:pt>
    <dgm:pt modelId="{64ACD1FD-C261-4DEC-A6A6-B438703008A4}" type="pres">
      <dgm:prSet presAssocID="{9062B627-6881-4246-8ED9-37B449E6C986}" presName="compNode" presStyleCnt="0"/>
      <dgm:spPr/>
    </dgm:pt>
    <dgm:pt modelId="{211556B2-A18D-4907-A0A5-A6ADF0A3D0D6}" type="pres">
      <dgm:prSet presAssocID="{9062B627-6881-4246-8ED9-37B449E6C986}" presName="bgRect" presStyleLbl="bgShp" presStyleIdx="3" presStyleCnt="4"/>
      <dgm:spPr/>
    </dgm:pt>
    <dgm:pt modelId="{23EB4094-70D2-4F5A-854C-AFFE007A8778}" type="pres">
      <dgm:prSet presAssocID="{9062B627-6881-4246-8ED9-37B449E6C98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B3FA206F-94BB-4D9A-9311-4D612C013D77}" type="pres">
      <dgm:prSet presAssocID="{9062B627-6881-4246-8ED9-37B449E6C986}" presName="spaceRect" presStyleCnt="0"/>
      <dgm:spPr/>
    </dgm:pt>
    <dgm:pt modelId="{753960AD-43E3-45B5-BF6F-8D902747E7B4}" type="pres">
      <dgm:prSet presAssocID="{9062B627-6881-4246-8ED9-37B449E6C986}" presName="parTx" presStyleLbl="revTx" presStyleIdx="3" presStyleCnt="4">
        <dgm:presLayoutVars>
          <dgm:chMax val="0"/>
          <dgm:chPref val="0"/>
        </dgm:presLayoutVars>
      </dgm:prSet>
      <dgm:spPr/>
    </dgm:pt>
  </dgm:ptLst>
  <dgm:cxnLst>
    <dgm:cxn modelId="{CAD6A006-D484-46B1-8A25-EFDCC5FE0637}" srcId="{EA06E723-EC9E-4DB3-818A-3CD6E2C54027}" destId="{C2DA2BEA-CAD6-4EC1-9EC4-92C85C3E0487}" srcOrd="1" destOrd="0" parTransId="{881527A8-8792-406C-A599-84E0BB909984}" sibTransId="{B6931258-1B59-4CD3-AC51-832ACBFBBFD9}"/>
    <dgm:cxn modelId="{96929216-1B0F-4CED-A80E-23452EB838CB}" type="presOf" srcId="{E1FA89F4-6551-4E2E-889F-2E216339F063}" destId="{C3DFDDF6-80F7-4C8F-AF73-F74FA0F83436}" srcOrd="0" destOrd="0" presId="urn:microsoft.com/office/officeart/2018/2/layout/IconVerticalSolidList"/>
    <dgm:cxn modelId="{A8B53218-B07D-4D7A-8020-201806C3B5F7}" type="presOf" srcId="{C2DA2BEA-CAD6-4EC1-9EC4-92C85C3E0487}" destId="{A112E040-CDDE-4E4E-A1C6-40A2B9B8CEBD}" srcOrd="0" destOrd="0" presId="urn:microsoft.com/office/officeart/2018/2/layout/IconVerticalSolidList"/>
    <dgm:cxn modelId="{B1A9AC2E-4208-4EC5-96CF-3E29DD7D22E8}" type="presOf" srcId="{EA06E723-EC9E-4DB3-818A-3CD6E2C54027}" destId="{54248B4D-7F51-4181-8F23-94EE8A980256}" srcOrd="0" destOrd="0" presId="urn:microsoft.com/office/officeart/2018/2/layout/IconVerticalSolidList"/>
    <dgm:cxn modelId="{DACFAB67-1F8B-428A-959A-884383C1DF6A}" type="presOf" srcId="{2C128B1A-ABF5-49E8-B45F-010BE989E7C9}" destId="{8BB7A490-C2E3-4F45-AD3E-C979DF122275}" srcOrd="0" destOrd="0" presId="urn:microsoft.com/office/officeart/2018/2/layout/IconVerticalSolidList"/>
    <dgm:cxn modelId="{A3F25D75-B583-4D54-A7D7-3E8ABB972184}" srcId="{EA06E723-EC9E-4DB3-818A-3CD6E2C54027}" destId="{9062B627-6881-4246-8ED9-37B449E6C986}" srcOrd="3" destOrd="0" parTransId="{46EC882D-6178-4D93-9544-D59086166D6A}" sibTransId="{7A13F6EC-7535-4AF8-BDAC-7AD25F7D2E49}"/>
    <dgm:cxn modelId="{7CBF56C7-54EE-49AC-ADDB-A9B68AC366E4}" srcId="{EA06E723-EC9E-4DB3-818A-3CD6E2C54027}" destId="{2C128B1A-ABF5-49E8-B45F-010BE989E7C9}" srcOrd="0" destOrd="0" parTransId="{F40A3BB4-5791-433B-98CC-B9D446AF5124}" sibTransId="{89C198CF-0A78-44A2-A3AD-AAD409C2A796}"/>
    <dgm:cxn modelId="{6E7C16DD-27E0-4F4B-9B24-DD4369CB395E}" type="presOf" srcId="{9062B627-6881-4246-8ED9-37B449E6C986}" destId="{753960AD-43E3-45B5-BF6F-8D902747E7B4}" srcOrd="0" destOrd="0" presId="urn:microsoft.com/office/officeart/2018/2/layout/IconVerticalSolidList"/>
    <dgm:cxn modelId="{9CD0B5E6-DB67-4E15-B20F-42EC10D9D79D}" srcId="{EA06E723-EC9E-4DB3-818A-3CD6E2C54027}" destId="{E1FA89F4-6551-4E2E-889F-2E216339F063}" srcOrd="2" destOrd="0" parTransId="{BC2492C0-08D1-4C84-B30B-7079002B9A6D}" sibTransId="{1C9BDBFE-4A50-485A-A8B5-8C05166B05AD}"/>
    <dgm:cxn modelId="{6E5DFE35-EE25-4FFE-A70A-71BA6E56C2E8}" type="presParOf" srcId="{54248B4D-7F51-4181-8F23-94EE8A980256}" destId="{441F5CC0-F526-40EF-8C8E-8BBFE79BC229}" srcOrd="0" destOrd="0" presId="urn:microsoft.com/office/officeart/2018/2/layout/IconVerticalSolidList"/>
    <dgm:cxn modelId="{E6F3130B-9602-40EA-AE1B-AB2B8A8F13B7}" type="presParOf" srcId="{441F5CC0-F526-40EF-8C8E-8BBFE79BC229}" destId="{0E91B7FC-52B2-4E69-893D-A98838A655AD}" srcOrd="0" destOrd="0" presId="urn:microsoft.com/office/officeart/2018/2/layout/IconVerticalSolidList"/>
    <dgm:cxn modelId="{4EEA35A0-6486-48E8-A9C4-7C55EC0D1E45}" type="presParOf" srcId="{441F5CC0-F526-40EF-8C8E-8BBFE79BC229}" destId="{C75766CA-E66E-4424-B687-206DBC91CCE8}" srcOrd="1" destOrd="0" presId="urn:microsoft.com/office/officeart/2018/2/layout/IconVerticalSolidList"/>
    <dgm:cxn modelId="{5D4B1E91-C352-4BB8-98D3-A003D2944E22}" type="presParOf" srcId="{441F5CC0-F526-40EF-8C8E-8BBFE79BC229}" destId="{43FF4B66-9C3D-4C0E-B0F5-C4CEC9B40B48}" srcOrd="2" destOrd="0" presId="urn:microsoft.com/office/officeart/2018/2/layout/IconVerticalSolidList"/>
    <dgm:cxn modelId="{F2368C18-9C2E-41D2-B60B-B31416B3FBC7}" type="presParOf" srcId="{441F5CC0-F526-40EF-8C8E-8BBFE79BC229}" destId="{8BB7A490-C2E3-4F45-AD3E-C979DF122275}" srcOrd="3" destOrd="0" presId="urn:microsoft.com/office/officeart/2018/2/layout/IconVerticalSolidList"/>
    <dgm:cxn modelId="{4C3D01CE-A743-476B-83A2-D3FB1C2F5B5C}" type="presParOf" srcId="{54248B4D-7F51-4181-8F23-94EE8A980256}" destId="{5AE00CF0-6CF1-4911-B899-B7E7E52C225E}" srcOrd="1" destOrd="0" presId="urn:microsoft.com/office/officeart/2018/2/layout/IconVerticalSolidList"/>
    <dgm:cxn modelId="{A57FBE2F-3338-4D11-9426-E0B51F1B3881}" type="presParOf" srcId="{54248B4D-7F51-4181-8F23-94EE8A980256}" destId="{62A804F2-0E8A-4210-9D76-CA679CFADCFB}" srcOrd="2" destOrd="0" presId="urn:microsoft.com/office/officeart/2018/2/layout/IconVerticalSolidList"/>
    <dgm:cxn modelId="{4F9A5F60-77D8-474B-A816-93C539F63CA9}" type="presParOf" srcId="{62A804F2-0E8A-4210-9D76-CA679CFADCFB}" destId="{4F930B9D-47F8-4925-9281-43EA5298CDB0}" srcOrd="0" destOrd="0" presId="urn:microsoft.com/office/officeart/2018/2/layout/IconVerticalSolidList"/>
    <dgm:cxn modelId="{99742D20-1F30-47DF-BA1E-6B2C26E85187}" type="presParOf" srcId="{62A804F2-0E8A-4210-9D76-CA679CFADCFB}" destId="{0D923857-6274-4BD4-B06F-200E37E62110}" srcOrd="1" destOrd="0" presId="urn:microsoft.com/office/officeart/2018/2/layout/IconVerticalSolidList"/>
    <dgm:cxn modelId="{E52D6E75-4004-415B-B506-ED667095FEA0}" type="presParOf" srcId="{62A804F2-0E8A-4210-9D76-CA679CFADCFB}" destId="{B9EE0816-430A-428D-B030-6C1083233D4A}" srcOrd="2" destOrd="0" presId="urn:microsoft.com/office/officeart/2018/2/layout/IconVerticalSolidList"/>
    <dgm:cxn modelId="{6E12047C-1D55-405E-BD95-39DA78B84E5D}" type="presParOf" srcId="{62A804F2-0E8A-4210-9D76-CA679CFADCFB}" destId="{A112E040-CDDE-4E4E-A1C6-40A2B9B8CEBD}" srcOrd="3" destOrd="0" presId="urn:microsoft.com/office/officeart/2018/2/layout/IconVerticalSolidList"/>
    <dgm:cxn modelId="{C18F783D-DF49-4297-A4BA-64061EE8558F}" type="presParOf" srcId="{54248B4D-7F51-4181-8F23-94EE8A980256}" destId="{858336FD-66F6-4910-9418-B4747A3E6261}" srcOrd="3" destOrd="0" presId="urn:microsoft.com/office/officeart/2018/2/layout/IconVerticalSolidList"/>
    <dgm:cxn modelId="{FADC0F11-397A-4849-94EF-42B3170A30D3}" type="presParOf" srcId="{54248B4D-7F51-4181-8F23-94EE8A980256}" destId="{8912E7FD-BE3C-4EAF-9BCF-7D5BF843490B}" srcOrd="4" destOrd="0" presId="urn:microsoft.com/office/officeart/2018/2/layout/IconVerticalSolidList"/>
    <dgm:cxn modelId="{21B2413E-4350-4FF0-BC97-154307E18ACB}" type="presParOf" srcId="{8912E7FD-BE3C-4EAF-9BCF-7D5BF843490B}" destId="{2C0DDF87-7D85-47B3-9BE7-DFD7CB59AC7F}" srcOrd="0" destOrd="0" presId="urn:microsoft.com/office/officeart/2018/2/layout/IconVerticalSolidList"/>
    <dgm:cxn modelId="{E5D78F8B-240D-4FD7-93D6-C55EB0677A85}" type="presParOf" srcId="{8912E7FD-BE3C-4EAF-9BCF-7D5BF843490B}" destId="{4F2364C0-A1F8-4AB2-9C87-B752D5F61D99}" srcOrd="1" destOrd="0" presId="urn:microsoft.com/office/officeart/2018/2/layout/IconVerticalSolidList"/>
    <dgm:cxn modelId="{8148E4BC-2EA2-4D5F-B541-04147A63EF9D}" type="presParOf" srcId="{8912E7FD-BE3C-4EAF-9BCF-7D5BF843490B}" destId="{3EB8627D-9D8B-4BD4-8347-008F73A89D39}" srcOrd="2" destOrd="0" presId="urn:microsoft.com/office/officeart/2018/2/layout/IconVerticalSolidList"/>
    <dgm:cxn modelId="{152F879F-5525-471F-9E5D-21339D85D391}" type="presParOf" srcId="{8912E7FD-BE3C-4EAF-9BCF-7D5BF843490B}" destId="{C3DFDDF6-80F7-4C8F-AF73-F74FA0F83436}" srcOrd="3" destOrd="0" presId="urn:microsoft.com/office/officeart/2018/2/layout/IconVerticalSolidList"/>
    <dgm:cxn modelId="{C26A434B-E366-4E1D-B1A5-030DC24BD563}" type="presParOf" srcId="{54248B4D-7F51-4181-8F23-94EE8A980256}" destId="{B321EE26-E1EA-463D-8ACB-E9758CAA80AA}" srcOrd="5" destOrd="0" presId="urn:microsoft.com/office/officeart/2018/2/layout/IconVerticalSolidList"/>
    <dgm:cxn modelId="{E2CC2154-F6C2-4CF0-83A5-EA4CDBED28D6}" type="presParOf" srcId="{54248B4D-7F51-4181-8F23-94EE8A980256}" destId="{64ACD1FD-C261-4DEC-A6A6-B438703008A4}" srcOrd="6" destOrd="0" presId="urn:microsoft.com/office/officeart/2018/2/layout/IconVerticalSolidList"/>
    <dgm:cxn modelId="{C38D8C97-5E8A-40EA-B5F3-2F2B5EC2E739}" type="presParOf" srcId="{64ACD1FD-C261-4DEC-A6A6-B438703008A4}" destId="{211556B2-A18D-4907-A0A5-A6ADF0A3D0D6}" srcOrd="0" destOrd="0" presId="urn:microsoft.com/office/officeart/2018/2/layout/IconVerticalSolidList"/>
    <dgm:cxn modelId="{6AD890D7-0129-49ED-9B67-FAA585A4D388}" type="presParOf" srcId="{64ACD1FD-C261-4DEC-A6A6-B438703008A4}" destId="{23EB4094-70D2-4F5A-854C-AFFE007A8778}" srcOrd="1" destOrd="0" presId="urn:microsoft.com/office/officeart/2018/2/layout/IconVerticalSolidList"/>
    <dgm:cxn modelId="{AEC4955F-A024-402C-90E8-BDFF72125F73}" type="presParOf" srcId="{64ACD1FD-C261-4DEC-A6A6-B438703008A4}" destId="{B3FA206F-94BB-4D9A-9311-4D612C013D77}" srcOrd="2" destOrd="0" presId="urn:microsoft.com/office/officeart/2018/2/layout/IconVerticalSolidList"/>
    <dgm:cxn modelId="{E8AD4324-E285-4C29-99E1-DB4C38C02376}" type="presParOf" srcId="{64ACD1FD-C261-4DEC-A6A6-B438703008A4}" destId="{753960AD-43E3-45B5-BF6F-8D902747E7B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545DAE4-C57F-4902-A14E-F0FB9E73490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028904F-F8DF-4388-95D3-452262F154A1}">
      <dgm:prSet/>
      <dgm:spPr/>
      <dgm:t>
        <a:bodyPr/>
        <a:lstStyle/>
        <a:p>
          <a:r>
            <a:rPr lang="en-US" b="1"/>
            <a:t>What metrics do you use to evaluate the success of course redesign efforts?</a:t>
          </a:r>
          <a:endParaRPr lang="en-US"/>
        </a:p>
      </dgm:t>
    </dgm:pt>
    <dgm:pt modelId="{D5A9CDEE-206E-4648-AD1E-8AA43E4F10AE}" type="parTrans" cxnId="{02718866-6968-4748-A13D-7BB67EE576B6}">
      <dgm:prSet/>
      <dgm:spPr/>
      <dgm:t>
        <a:bodyPr/>
        <a:lstStyle/>
        <a:p>
          <a:endParaRPr lang="en-US"/>
        </a:p>
      </dgm:t>
    </dgm:pt>
    <dgm:pt modelId="{C0F3735D-EA68-4C1B-A9F5-BC9AB8979C72}" type="sibTrans" cxnId="{02718866-6968-4748-A13D-7BB67EE576B6}">
      <dgm:prSet/>
      <dgm:spPr/>
      <dgm:t>
        <a:bodyPr/>
        <a:lstStyle/>
        <a:p>
          <a:endParaRPr lang="en-US"/>
        </a:p>
      </dgm:t>
    </dgm:pt>
    <dgm:pt modelId="{06EEAEC4-C7EE-4141-B123-79816F2C7EC1}">
      <dgm:prSet/>
      <dgm:spPr/>
      <dgm:t>
        <a:bodyPr/>
        <a:lstStyle/>
        <a:p>
          <a:r>
            <a:rPr lang="en-US" b="1"/>
            <a:t>Can you share a lesson learned from a past course improvement initiative?</a:t>
          </a:r>
          <a:endParaRPr lang="en-US"/>
        </a:p>
      </dgm:t>
    </dgm:pt>
    <dgm:pt modelId="{36C3C576-C817-47E3-AD10-E1CA4113605E}" type="parTrans" cxnId="{2B4F2D0D-D17F-4ECE-A920-D2B65442914A}">
      <dgm:prSet/>
      <dgm:spPr/>
      <dgm:t>
        <a:bodyPr/>
        <a:lstStyle/>
        <a:p>
          <a:endParaRPr lang="en-US"/>
        </a:p>
      </dgm:t>
    </dgm:pt>
    <dgm:pt modelId="{A317F0EB-DCEB-43EB-82FE-176E1685EA5F}" type="sibTrans" cxnId="{2B4F2D0D-D17F-4ECE-A920-D2B65442914A}">
      <dgm:prSet/>
      <dgm:spPr/>
      <dgm:t>
        <a:bodyPr/>
        <a:lstStyle/>
        <a:p>
          <a:endParaRPr lang="en-US"/>
        </a:p>
      </dgm:t>
    </dgm:pt>
    <dgm:pt modelId="{B62C2E07-E402-4954-B878-FD414FEBD5A0}" type="pres">
      <dgm:prSet presAssocID="{C545DAE4-C57F-4902-A14E-F0FB9E734906}" presName="root" presStyleCnt="0">
        <dgm:presLayoutVars>
          <dgm:dir/>
          <dgm:resizeHandles val="exact"/>
        </dgm:presLayoutVars>
      </dgm:prSet>
      <dgm:spPr/>
    </dgm:pt>
    <dgm:pt modelId="{34209C71-8040-464C-9D0A-9B46CC89209F}" type="pres">
      <dgm:prSet presAssocID="{0028904F-F8DF-4388-95D3-452262F154A1}" presName="compNode" presStyleCnt="0"/>
      <dgm:spPr/>
    </dgm:pt>
    <dgm:pt modelId="{172B6BB8-12EC-4D72-8B1E-B8ACC38609DA}" type="pres">
      <dgm:prSet presAssocID="{0028904F-F8DF-4388-95D3-452262F154A1}" presName="bgRect" presStyleLbl="bgShp" presStyleIdx="0" presStyleCnt="2"/>
      <dgm:spPr/>
    </dgm:pt>
    <dgm:pt modelId="{3C5D155D-138D-4DE5-99BE-043D4C16E545}" type="pres">
      <dgm:prSet presAssocID="{0028904F-F8DF-4388-95D3-452262F154A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orkflow"/>
        </a:ext>
      </dgm:extLst>
    </dgm:pt>
    <dgm:pt modelId="{1697F252-EF68-4B5D-A66D-3C56FB1E21D8}" type="pres">
      <dgm:prSet presAssocID="{0028904F-F8DF-4388-95D3-452262F154A1}" presName="spaceRect" presStyleCnt="0"/>
      <dgm:spPr/>
    </dgm:pt>
    <dgm:pt modelId="{13981477-FAE8-48C6-82AA-282DEC3A3B0F}" type="pres">
      <dgm:prSet presAssocID="{0028904F-F8DF-4388-95D3-452262F154A1}" presName="parTx" presStyleLbl="revTx" presStyleIdx="0" presStyleCnt="2">
        <dgm:presLayoutVars>
          <dgm:chMax val="0"/>
          <dgm:chPref val="0"/>
        </dgm:presLayoutVars>
      </dgm:prSet>
      <dgm:spPr/>
    </dgm:pt>
    <dgm:pt modelId="{EFF51C3C-AA95-456F-A849-1720457552F9}" type="pres">
      <dgm:prSet presAssocID="{C0F3735D-EA68-4C1B-A9F5-BC9AB8979C72}" presName="sibTrans" presStyleCnt="0"/>
      <dgm:spPr/>
    </dgm:pt>
    <dgm:pt modelId="{B7E310C0-F785-4067-BC81-1DFE25DB50C9}" type="pres">
      <dgm:prSet presAssocID="{06EEAEC4-C7EE-4141-B123-79816F2C7EC1}" presName="compNode" presStyleCnt="0"/>
      <dgm:spPr/>
    </dgm:pt>
    <dgm:pt modelId="{FCEB4FFD-BAF2-47EE-9797-0F2EB7FD684E}" type="pres">
      <dgm:prSet presAssocID="{06EEAEC4-C7EE-4141-B123-79816F2C7EC1}" presName="bgRect" presStyleLbl="bgShp" presStyleIdx="1" presStyleCnt="2"/>
      <dgm:spPr/>
    </dgm:pt>
    <dgm:pt modelId="{46985ACC-971E-413B-9A7C-F384DBCE2384}" type="pres">
      <dgm:prSet presAssocID="{06EEAEC4-C7EE-4141-B123-79816F2C7EC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7DEA3533-A1F5-44C5-B2C5-DC785E25CC8A}" type="pres">
      <dgm:prSet presAssocID="{06EEAEC4-C7EE-4141-B123-79816F2C7EC1}" presName="spaceRect" presStyleCnt="0"/>
      <dgm:spPr/>
    </dgm:pt>
    <dgm:pt modelId="{F2DC37BC-553D-48F9-818A-D44380ECD8B4}" type="pres">
      <dgm:prSet presAssocID="{06EEAEC4-C7EE-4141-B123-79816F2C7EC1}" presName="parTx" presStyleLbl="revTx" presStyleIdx="1" presStyleCnt="2">
        <dgm:presLayoutVars>
          <dgm:chMax val="0"/>
          <dgm:chPref val="0"/>
        </dgm:presLayoutVars>
      </dgm:prSet>
      <dgm:spPr/>
    </dgm:pt>
  </dgm:ptLst>
  <dgm:cxnLst>
    <dgm:cxn modelId="{2B4F2D0D-D17F-4ECE-A920-D2B65442914A}" srcId="{C545DAE4-C57F-4902-A14E-F0FB9E734906}" destId="{06EEAEC4-C7EE-4141-B123-79816F2C7EC1}" srcOrd="1" destOrd="0" parTransId="{36C3C576-C817-47E3-AD10-E1CA4113605E}" sibTransId="{A317F0EB-DCEB-43EB-82FE-176E1685EA5F}"/>
    <dgm:cxn modelId="{79FA6A17-7EF8-4BF3-92ED-165C039AFB65}" type="presOf" srcId="{06EEAEC4-C7EE-4141-B123-79816F2C7EC1}" destId="{F2DC37BC-553D-48F9-818A-D44380ECD8B4}" srcOrd="0" destOrd="0" presId="urn:microsoft.com/office/officeart/2018/2/layout/IconVerticalSolidList"/>
    <dgm:cxn modelId="{02718866-6968-4748-A13D-7BB67EE576B6}" srcId="{C545DAE4-C57F-4902-A14E-F0FB9E734906}" destId="{0028904F-F8DF-4388-95D3-452262F154A1}" srcOrd="0" destOrd="0" parTransId="{D5A9CDEE-206E-4648-AD1E-8AA43E4F10AE}" sibTransId="{C0F3735D-EA68-4C1B-A9F5-BC9AB8979C72}"/>
    <dgm:cxn modelId="{8CA7B3BC-BCD9-4ABA-A4DE-5B4A49E3EE05}" type="presOf" srcId="{0028904F-F8DF-4388-95D3-452262F154A1}" destId="{13981477-FAE8-48C6-82AA-282DEC3A3B0F}" srcOrd="0" destOrd="0" presId="urn:microsoft.com/office/officeart/2018/2/layout/IconVerticalSolidList"/>
    <dgm:cxn modelId="{215882F2-48CE-49FD-9E62-65FFE55BC14C}" type="presOf" srcId="{C545DAE4-C57F-4902-A14E-F0FB9E734906}" destId="{B62C2E07-E402-4954-B878-FD414FEBD5A0}" srcOrd="0" destOrd="0" presId="urn:microsoft.com/office/officeart/2018/2/layout/IconVerticalSolidList"/>
    <dgm:cxn modelId="{B61471BE-D765-4F6D-A045-09A143D40739}" type="presParOf" srcId="{B62C2E07-E402-4954-B878-FD414FEBD5A0}" destId="{34209C71-8040-464C-9D0A-9B46CC89209F}" srcOrd="0" destOrd="0" presId="urn:microsoft.com/office/officeart/2018/2/layout/IconVerticalSolidList"/>
    <dgm:cxn modelId="{5D575FC0-0F5F-4D8F-9DF2-4C1F85256167}" type="presParOf" srcId="{34209C71-8040-464C-9D0A-9B46CC89209F}" destId="{172B6BB8-12EC-4D72-8B1E-B8ACC38609DA}" srcOrd="0" destOrd="0" presId="urn:microsoft.com/office/officeart/2018/2/layout/IconVerticalSolidList"/>
    <dgm:cxn modelId="{E614641D-2C98-4966-A544-53CB445520F5}" type="presParOf" srcId="{34209C71-8040-464C-9D0A-9B46CC89209F}" destId="{3C5D155D-138D-4DE5-99BE-043D4C16E545}" srcOrd="1" destOrd="0" presId="urn:microsoft.com/office/officeart/2018/2/layout/IconVerticalSolidList"/>
    <dgm:cxn modelId="{72D9FA63-BA7A-466E-85FF-655C74C8743F}" type="presParOf" srcId="{34209C71-8040-464C-9D0A-9B46CC89209F}" destId="{1697F252-EF68-4B5D-A66D-3C56FB1E21D8}" srcOrd="2" destOrd="0" presId="urn:microsoft.com/office/officeart/2018/2/layout/IconVerticalSolidList"/>
    <dgm:cxn modelId="{AAC5D98B-F308-409A-8DC5-3B8BA5632B4E}" type="presParOf" srcId="{34209C71-8040-464C-9D0A-9B46CC89209F}" destId="{13981477-FAE8-48C6-82AA-282DEC3A3B0F}" srcOrd="3" destOrd="0" presId="urn:microsoft.com/office/officeart/2018/2/layout/IconVerticalSolidList"/>
    <dgm:cxn modelId="{63C96CB1-2A96-4BD2-A270-D2FBEB91CAA4}" type="presParOf" srcId="{B62C2E07-E402-4954-B878-FD414FEBD5A0}" destId="{EFF51C3C-AA95-456F-A849-1720457552F9}" srcOrd="1" destOrd="0" presId="urn:microsoft.com/office/officeart/2018/2/layout/IconVerticalSolidList"/>
    <dgm:cxn modelId="{E660DBD3-1B21-4D83-AEE9-5C62FFC0EFDA}" type="presParOf" srcId="{B62C2E07-E402-4954-B878-FD414FEBD5A0}" destId="{B7E310C0-F785-4067-BC81-1DFE25DB50C9}" srcOrd="2" destOrd="0" presId="urn:microsoft.com/office/officeart/2018/2/layout/IconVerticalSolidList"/>
    <dgm:cxn modelId="{67C792E3-79CE-46B0-A494-68FF080BE70E}" type="presParOf" srcId="{B7E310C0-F785-4067-BC81-1DFE25DB50C9}" destId="{FCEB4FFD-BAF2-47EE-9797-0F2EB7FD684E}" srcOrd="0" destOrd="0" presId="urn:microsoft.com/office/officeart/2018/2/layout/IconVerticalSolidList"/>
    <dgm:cxn modelId="{F385DB13-E1CA-4438-916F-0B411E2948AF}" type="presParOf" srcId="{B7E310C0-F785-4067-BC81-1DFE25DB50C9}" destId="{46985ACC-971E-413B-9A7C-F384DBCE2384}" srcOrd="1" destOrd="0" presId="urn:microsoft.com/office/officeart/2018/2/layout/IconVerticalSolidList"/>
    <dgm:cxn modelId="{69AE2F99-7AC1-40BE-9AA8-4D9AD180FEF2}" type="presParOf" srcId="{B7E310C0-F785-4067-BC81-1DFE25DB50C9}" destId="{7DEA3533-A1F5-44C5-B2C5-DC785E25CC8A}" srcOrd="2" destOrd="0" presId="urn:microsoft.com/office/officeart/2018/2/layout/IconVerticalSolidList"/>
    <dgm:cxn modelId="{2A8E7C82-46E9-438E-A17F-40FFFDBDA40F}" type="presParOf" srcId="{B7E310C0-F785-4067-BC81-1DFE25DB50C9}" destId="{F2DC37BC-553D-48F9-818A-D44380ECD8B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674F3A7-2EBD-472B-BFAA-E62E39AA0455}"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8073649A-08B5-4A48-B749-6D283610AC87}">
      <dgm:prSet/>
      <dgm:spPr/>
      <dgm:t>
        <a:bodyPr/>
        <a:lstStyle/>
        <a:p>
          <a:r>
            <a:rPr lang="en-US" b="1"/>
            <a:t>What support or resources would help you implement a similar bootcamp at your institution?</a:t>
          </a:r>
          <a:endParaRPr lang="en-US"/>
        </a:p>
      </dgm:t>
    </dgm:pt>
    <dgm:pt modelId="{9F46DB5D-7F78-44DE-BCD8-898EAB6E19D0}" type="parTrans" cxnId="{D173BD8B-3EC9-400B-B3D0-3337597540B9}">
      <dgm:prSet/>
      <dgm:spPr/>
      <dgm:t>
        <a:bodyPr/>
        <a:lstStyle/>
        <a:p>
          <a:endParaRPr lang="en-US"/>
        </a:p>
      </dgm:t>
    </dgm:pt>
    <dgm:pt modelId="{2C5A6F7F-A33A-41D0-947C-8D5BA39207CC}" type="sibTrans" cxnId="{D173BD8B-3EC9-400B-B3D0-3337597540B9}">
      <dgm:prSet/>
      <dgm:spPr/>
      <dgm:t>
        <a:bodyPr/>
        <a:lstStyle/>
        <a:p>
          <a:endParaRPr lang="en-US"/>
        </a:p>
      </dgm:t>
    </dgm:pt>
    <dgm:pt modelId="{66F63BB9-3CD3-45CB-96F5-1E542004DE20}">
      <dgm:prSet/>
      <dgm:spPr/>
      <dgm:t>
        <a:bodyPr/>
        <a:lstStyle/>
        <a:p>
          <a:r>
            <a:rPr lang="en-US" b="1"/>
            <a:t>What’s one idea from today’s session you’re excited to take back to your team?</a:t>
          </a:r>
          <a:endParaRPr lang="en-US"/>
        </a:p>
      </dgm:t>
    </dgm:pt>
    <dgm:pt modelId="{EDA5C62F-6DA8-4AD6-A24E-FA895BBB9767}" type="parTrans" cxnId="{0241F57F-E312-4A25-9DE0-D3CA63D9C7C4}">
      <dgm:prSet/>
      <dgm:spPr/>
      <dgm:t>
        <a:bodyPr/>
        <a:lstStyle/>
        <a:p>
          <a:endParaRPr lang="en-US"/>
        </a:p>
      </dgm:t>
    </dgm:pt>
    <dgm:pt modelId="{23F52C5E-9796-44C8-8BAB-CCF77F97E583}" type="sibTrans" cxnId="{0241F57F-E312-4A25-9DE0-D3CA63D9C7C4}">
      <dgm:prSet/>
      <dgm:spPr/>
      <dgm:t>
        <a:bodyPr/>
        <a:lstStyle/>
        <a:p>
          <a:endParaRPr lang="en-US"/>
        </a:p>
      </dgm:t>
    </dgm:pt>
    <dgm:pt modelId="{25FC9FFC-A018-443E-9BB5-B0D6FDCF9C2D}" type="pres">
      <dgm:prSet presAssocID="{5674F3A7-2EBD-472B-BFAA-E62E39AA0455}" presName="linear" presStyleCnt="0">
        <dgm:presLayoutVars>
          <dgm:animLvl val="lvl"/>
          <dgm:resizeHandles val="exact"/>
        </dgm:presLayoutVars>
      </dgm:prSet>
      <dgm:spPr/>
    </dgm:pt>
    <dgm:pt modelId="{BFF58926-5221-4F7E-ABE3-CB14B9BB2C2B}" type="pres">
      <dgm:prSet presAssocID="{8073649A-08B5-4A48-B749-6D283610AC87}" presName="parentText" presStyleLbl="node1" presStyleIdx="0" presStyleCnt="2">
        <dgm:presLayoutVars>
          <dgm:chMax val="0"/>
          <dgm:bulletEnabled val="1"/>
        </dgm:presLayoutVars>
      </dgm:prSet>
      <dgm:spPr/>
    </dgm:pt>
    <dgm:pt modelId="{17C02C19-4163-4EBE-A355-0C6BD3C99FEC}" type="pres">
      <dgm:prSet presAssocID="{2C5A6F7F-A33A-41D0-947C-8D5BA39207CC}" presName="spacer" presStyleCnt="0"/>
      <dgm:spPr/>
    </dgm:pt>
    <dgm:pt modelId="{E0E5C275-91F5-4943-B065-6B9EB908867C}" type="pres">
      <dgm:prSet presAssocID="{66F63BB9-3CD3-45CB-96F5-1E542004DE20}" presName="parentText" presStyleLbl="node1" presStyleIdx="1" presStyleCnt="2">
        <dgm:presLayoutVars>
          <dgm:chMax val="0"/>
          <dgm:bulletEnabled val="1"/>
        </dgm:presLayoutVars>
      </dgm:prSet>
      <dgm:spPr/>
    </dgm:pt>
  </dgm:ptLst>
  <dgm:cxnLst>
    <dgm:cxn modelId="{845A5C06-8362-441B-80EF-65D3F7E56E73}" type="presOf" srcId="{5674F3A7-2EBD-472B-BFAA-E62E39AA0455}" destId="{25FC9FFC-A018-443E-9BB5-B0D6FDCF9C2D}" srcOrd="0" destOrd="0" presId="urn:microsoft.com/office/officeart/2005/8/layout/vList2"/>
    <dgm:cxn modelId="{0241F57F-E312-4A25-9DE0-D3CA63D9C7C4}" srcId="{5674F3A7-2EBD-472B-BFAA-E62E39AA0455}" destId="{66F63BB9-3CD3-45CB-96F5-1E542004DE20}" srcOrd="1" destOrd="0" parTransId="{EDA5C62F-6DA8-4AD6-A24E-FA895BBB9767}" sibTransId="{23F52C5E-9796-44C8-8BAB-CCF77F97E583}"/>
    <dgm:cxn modelId="{D173BD8B-3EC9-400B-B3D0-3337597540B9}" srcId="{5674F3A7-2EBD-472B-BFAA-E62E39AA0455}" destId="{8073649A-08B5-4A48-B749-6D283610AC87}" srcOrd="0" destOrd="0" parTransId="{9F46DB5D-7F78-44DE-BCD8-898EAB6E19D0}" sibTransId="{2C5A6F7F-A33A-41D0-947C-8D5BA39207CC}"/>
    <dgm:cxn modelId="{AD8A09A7-35ED-4C2A-8256-5A7BDC346435}" type="presOf" srcId="{66F63BB9-3CD3-45CB-96F5-1E542004DE20}" destId="{E0E5C275-91F5-4943-B065-6B9EB908867C}" srcOrd="0" destOrd="0" presId="urn:microsoft.com/office/officeart/2005/8/layout/vList2"/>
    <dgm:cxn modelId="{E5DD93FC-8254-4911-966E-7AEA0A058E63}" type="presOf" srcId="{8073649A-08B5-4A48-B749-6D283610AC87}" destId="{BFF58926-5221-4F7E-ABE3-CB14B9BB2C2B}" srcOrd="0" destOrd="0" presId="urn:microsoft.com/office/officeart/2005/8/layout/vList2"/>
    <dgm:cxn modelId="{728E661B-3CE9-43FB-BD40-B3688B1262FE}" type="presParOf" srcId="{25FC9FFC-A018-443E-9BB5-B0D6FDCF9C2D}" destId="{BFF58926-5221-4F7E-ABE3-CB14B9BB2C2B}" srcOrd="0" destOrd="0" presId="urn:microsoft.com/office/officeart/2005/8/layout/vList2"/>
    <dgm:cxn modelId="{79934EED-4476-4018-870E-5E8C85361DF4}" type="presParOf" srcId="{25FC9FFC-A018-443E-9BB5-B0D6FDCF9C2D}" destId="{17C02C19-4163-4EBE-A355-0C6BD3C99FEC}" srcOrd="1" destOrd="0" presId="urn:microsoft.com/office/officeart/2005/8/layout/vList2"/>
    <dgm:cxn modelId="{D399CFD0-4A72-4BC2-82BD-E6ADE607A79A}" type="presParOf" srcId="{25FC9FFC-A018-443E-9BB5-B0D6FDCF9C2D}" destId="{E0E5C275-91F5-4943-B065-6B9EB908867C}"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DFF911-957A-432E-9BBE-D5A792FD987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2F4D3CA-EE63-47A0-AD7A-7D3153A1E0A3}">
      <dgm:prSet/>
      <dgm:spPr/>
      <dgm:t>
        <a:bodyPr/>
        <a:lstStyle/>
        <a:p>
          <a:r>
            <a:rPr lang="en-US" b="1"/>
            <a:t>What challenges have you faced in keeping your courses current and engaging?</a:t>
          </a:r>
          <a:endParaRPr lang="en-US"/>
        </a:p>
      </dgm:t>
    </dgm:pt>
    <dgm:pt modelId="{AAF869F1-24B5-4A52-B96D-FDAD94CBCD58}" type="parTrans" cxnId="{1CC0AA35-133E-4E80-B719-7B539D1C4062}">
      <dgm:prSet/>
      <dgm:spPr/>
      <dgm:t>
        <a:bodyPr/>
        <a:lstStyle/>
        <a:p>
          <a:endParaRPr lang="en-US"/>
        </a:p>
      </dgm:t>
    </dgm:pt>
    <dgm:pt modelId="{AAC88A60-14AC-47CC-9B11-EFF7F8DA65EA}" type="sibTrans" cxnId="{1CC0AA35-133E-4E80-B719-7B539D1C4062}">
      <dgm:prSet/>
      <dgm:spPr/>
      <dgm:t>
        <a:bodyPr/>
        <a:lstStyle/>
        <a:p>
          <a:endParaRPr lang="en-US"/>
        </a:p>
      </dgm:t>
    </dgm:pt>
    <dgm:pt modelId="{5704D9FF-145C-47D2-BDA5-E4AAEE4AAA92}">
      <dgm:prSet/>
      <dgm:spPr/>
      <dgm:t>
        <a:bodyPr/>
        <a:lstStyle/>
        <a:p>
          <a:r>
            <a:rPr lang="en-US" b="1"/>
            <a:t>How does your department currently support faculty in course refreshment or redesign?</a:t>
          </a:r>
          <a:endParaRPr lang="en-US"/>
        </a:p>
      </dgm:t>
    </dgm:pt>
    <dgm:pt modelId="{A820E5D7-86F9-4A79-886A-2F6A63DF9B60}" type="parTrans" cxnId="{061265F7-83F6-49D7-9517-549A6BB24952}">
      <dgm:prSet/>
      <dgm:spPr/>
      <dgm:t>
        <a:bodyPr/>
        <a:lstStyle/>
        <a:p>
          <a:endParaRPr lang="en-US"/>
        </a:p>
      </dgm:t>
    </dgm:pt>
    <dgm:pt modelId="{A050D2AB-91CD-4206-9728-6B1F10AD54E7}" type="sibTrans" cxnId="{061265F7-83F6-49D7-9517-549A6BB24952}">
      <dgm:prSet/>
      <dgm:spPr/>
      <dgm:t>
        <a:bodyPr/>
        <a:lstStyle/>
        <a:p>
          <a:endParaRPr lang="en-US"/>
        </a:p>
      </dgm:t>
    </dgm:pt>
    <dgm:pt modelId="{AF9D39E9-DB90-4580-9C75-E4FC2CC2BEFD}" type="pres">
      <dgm:prSet presAssocID="{B5DFF911-957A-432E-9BBE-D5A792FD987F}" presName="root" presStyleCnt="0">
        <dgm:presLayoutVars>
          <dgm:dir/>
          <dgm:resizeHandles val="exact"/>
        </dgm:presLayoutVars>
      </dgm:prSet>
      <dgm:spPr/>
    </dgm:pt>
    <dgm:pt modelId="{CB96AD03-834D-4898-973D-E4F9F89CBF04}" type="pres">
      <dgm:prSet presAssocID="{B2F4D3CA-EE63-47A0-AD7A-7D3153A1E0A3}" presName="compNode" presStyleCnt="0"/>
      <dgm:spPr/>
    </dgm:pt>
    <dgm:pt modelId="{4DCD83BD-39A0-4C94-95CC-DEB2D2B6CF98}" type="pres">
      <dgm:prSet presAssocID="{B2F4D3CA-EE63-47A0-AD7A-7D3153A1E0A3}" presName="bgRect" presStyleLbl="bgShp" presStyleIdx="0" presStyleCnt="2"/>
      <dgm:spPr/>
    </dgm:pt>
    <dgm:pt modelId="{6F1B3856-1B74-425A-B9B0-AD49EDD3E60C}" type="pres">
      <dgm:prSet presAssocID="{B2F4D3CA-EE63-47A0-AD7A-7D3153A1E0A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FFDB167F-52C4-40E8-AFEA-F0A08AF97E37}" type="pres">
      <dgm:prSet presAssocID="{B2F4D3CA-EE63-47A0-AD7A-7D3153A1E0A3}" presName="spaceRect" presStyleCnt="0"/>
      <dgm:spPr/>
    </dgm:pt>
    <dgm:pt modelId="{98FA19B3-22DA-4F3B-B4CD-2F383E52F8E2}" type="pres">
      <dgm:prSet presAssocID="{B2F4D3CA-EE63-47A0-AD7A-7D3153A1E0A3}" presName="parTx" presStyleLbl="revTx" presStyleIdx="0" presStyleCnt="2">
        <dgm:presLayoutVars>
          <dgm:chMax val="0"/>
          <dgm:chPref val="0"/>
        </dgm:presLayoutVars>
      </dgm:prSet>
      <dgm:spPr/>
    </dgm:pt>
    <dgm:pt modelId="{2A63753F-C2FA-4980-AD63-1E9F32B0AF1C}" type="pres">
      <dgm:prSet presAssocID="{AAC88A60-14AC-47CC-9B11-EFF7F8DA65EA}" presName="sibTrans" presStyleCnt="0"/>
      <dgm:spPr/>
    </dgm:pt>
    <dgm:pt modelId="{57A6280C-F8D8-4F25-A93F-1AF07C9B4971}" type="pres">
      <dgm:prSet presAssocID="{5704D9FF-145C-47D2-BDA5-E4AAEE4AAA92}" presName="compNode" presStyleCnt="0"/>
      <dgm:spPr/>
    </dgm:pt>
    <dgm:pt modelId="{20010F02-F14B-4F7A-93BC-DDE94A9432AB}" type="pres">
      <dgm:prSet presAssocID="{5704D9FF-145C-47D2-BDA5-E4AAEE4AAA92}" presName="bgRect" presStyleLbl="bgShp" presStyleIdx="1" presStyleCnt="2"/>
      <dgm:spPr/>
    </dgm:pt>
    <dgm:pt modelId="{FA3130E7-73EB-4A77-A5A2-A415B117AEFF}" type="pres">
      <dgm:prSet presAssocID="{5704D9FF-145C-47D2-BDA5-E4AAEE4AAA9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DEBADB1B-3B1F-4AB8-8CAE-1DAC1D3B794F}" type="pres">
      <dgm:prSet presAssocID="{5704D9FF-145C-47D2-BDA5-E4AAEE4AAA92}" presName="spaceRect" presStyleCnt="0"/>
      <dgm:spPr/>
    </dgm:pt>
    <dgm:pt modelId="{C46D1E82-3B2A-4D7C-9B27-771E06FA23CC}" type="pres">
      <dgm:prSet presAssocID="{5704D9FF-145C-47D2-BDA5-E4AAEE4AAA92}" presName="parTx" presStyleLbl="revTx" presStyleIdx="1" presStyleCnt="2">
        <dgm:presLayoutVars>
          <dgm:chMax val="0"/>
          <dgm:chPref val="0"/>
        </dgm:presLayoutVars>
      </dgm:prSet>
      <dgm:spPr/>
    </dgm:pt>
  </dgm:ptLst>
  <dgm:cxnLst>
    <dgm:cxn modelId="{A7567033-AAE2-4B19-A4CC-A2F46FCC53FE}" type="presOf" srcId="{5704D9FF-145C-47D2-BDA5-E4AAEE4AAA92}" destId="{C46D1E82-3B2A-4D7C-9B27-771E06FA23CC}" srcOrd="0" destOrd="0" presId="urn:microsoft.com/office/officeart/2018/2/layout/IconVerticalSolidList"/>
    <dgm:cxn modelId="{7FBC6A34-BB92-425F-B38A-5F5B7535F0FF}" type="presOf" srcId="{B5DFF911-957A-432E-9BBE-D5A792FD987F}" destId="{AF9D39E9-DB90-4580-9C75-E4FC2CC2BEFD}" srcOrd="0" destOrd="0" presId="urn:microsoft.com/office/officeart/2018/2/layout/IconVerticalSolidList"/>
    <dgm:cxn modelId="{1CC0AA35-133E-4E80-B719-7B539D1C4062}" srcId="{B5DFF911-957A-432E-9BBE-D5A792FD987F}" destId="{B2F4D3CA-EE63-47A0-AD7A-7D3153A1E0A3}" srcOrd="0" destOrd="0" parTransId="{AAF869F1-24B5-4A52-B96D-FDAD94CBCD58}" sibTransId="{AAC88A60-14AC-47CC-9B11-EFF7F8DA65EA}"/>
    <dgm:cxn modelId="{F71A7145-37E9-4571-BF83-BDEE92262436}" type="presOf" srcId="{B2F4D3CA-EE63-47A0-AD7A-7D3153A1E0A3}" destId="{98FA19B3-22DA-4F3B-B4CD-2F383E52F8E2}" srcOrd="0" destOrd="0" presId="urn:microsoft.com/office/officeart/2018/2/layout/IconVerticalSolidList"/>
    <dgm:cxn modelId="{061265F7-83F6-49D7-9517-549A6BB24952}" srcId="{B5DFF911-957A-432E-9BBE-D5A792FD987F}" destId="{5704D9FF-145C-47D2-BDA5-E4AAEE4AAA92}" srcOrd="1" destOrd="0" parTransId="{A820E5D7-86F9-4A79-886A-2F6A63DF9B60}" sibTransId="{A050D2AB-91CD-4206-9728-6B1F10AD54E7}"/>
    <dgm:cxn modelId="{DAD4E19F-E49C-46BC-8EFD-2044FF342E21}" type="presParOf" srcId="{AF9D39E9-DB90-4580-9C75-E4FC2CC2BEFD}" destId="{CB96AD03-834D-4898-973D-E4F9F89CBF04}" srcOrd="0" destOrd="0" presId="urn:microsoft.com/office/officeart/2018/2/layout/IconVerticalSolidList"/>
    <dgm:cxn modelId="{9F1DC31C-8DFB-4572-AAD7-A05C8366D717}" type="presParOf" srcId="{CB96AD03-834D-4898-973D-E4F9F89CBF04}" destId="{4DCD83BD-39A0-4C94-95CC-DEB2D2B6CF98}" srcOrd="0" destOrd="0" presId="urn:microsoft.com/office/officeart/2018/2/layout/IconVerticalSolidList"/>
    <dgm:cxn modelId="{73E8E9B0-26FA-4AE8-93BA-46EFAD0F3834}" type="presParOf" srcId="{CB96AD03-834D-4898-973D-E4F9F89CBF04}" destId="{6F1B3856-1B74-425A-B9B0-AD49EDD3E60C}" srcOrd="1" destOrd="0" presId="urn:microsoft.com/office/officeart/2018/2/layout/IconVerticalSolidList"/>
    <dgm:cxn modelId="{9001F5A0-4424-4D60-B6D0-CDD1DDDE621D}" type="presParOf" srcId="{CB96AD03-834D-4898-973D-E4F9F89CBF04}" destId="{FFDB167F-52C4-40E8-AFEA-F0A08AF97E37}" srcOrd="2" destOrd="0" presId="urn:microsoft.com/office/officeart/2018/2/layout/IconVerticalSolidList"/>
    <dgm:cxn modelId="{D559B8E9-642C-4907-BC37-53DC89E04541}" type="presParOf" srcId="{CB96AD03-834D-4898-973D-E4F9F89CBF04}" destId="{98FA19B3-22DA-4F3B-B4CD-2F383E52F8E2}" srcOrd="3" destOrd="0" presId="urn:microsoft.com/office/officeart/2018/2/layout/IconVerticalSolidList"/>
    <dgm:cxn modelId="{29667335-FBC7-485A-B8FE-7774AD85275F}" type="presParOf" srcId="{AF9D39E9-DB90-4580-9C75-E4FC2CC2BEFD}" destId="{2A63753F-C2FA-4980-AD63-1E9F32B0AF1C}" srcOrd="1" destOrd="0" presId="urn:microsoft.com/office/officeart/2018/2/layout/IconVerticalSolidList"/>
    <dgm:cxn modelId="{014FF8BA-E9B8-401A-8B16-D5808CF48C12}" type="presParOf" srcId="{AF9D39E9-DB90-4580-9C75-E4FC2CC2BEFD}" destId="{57A6280C-F8D8-4F25-A93F-1AF07C9B4971}" srcOrd="2" destOrd="0" presId="urn:microsoft.com/office/officeart/2018/2/layout/IconVerticalSolidList"/>
    <dgm:cxn modelId="{48240B0F-B30B-49D8-A4C5-316472BE681B}" type="presParOf" srcId="{57A6280C-F8D8-4F25-A93F-1AF07C9B4971}" destId="{20010F02-F14B-4F7A-93BC-DDE94A9432AB}" srcOrd="0" destOrd="0" presId="urn:microsoft.com/office/officeart/2018/2/layout/IconVerticalSolidList"/>
    <dgm:cxn modelId="{55DF0BBD-BDF7-4928-AE91-B9A63B066BC6}" type="presParOf" srcId="{57A6280C-F8D8-4F25-A93F-1AF07C9B4971}" destId="{FA3130E7-73EB-4A77-A5A2-A415B117AEFF}" srcOrd="1" destOrd="0" presId="urn:microsoft.com/office/officeart/2018/2/layout/IconVerticalSolidList"/>
    <dgm:cxn modelId="{30C7B453-1C61-47A4-9A16-661E057DC631}" type="presParOf" srcId="{57A6280C-F8D8-4F25-A93F-1AF07C9B4971}" destId="{DEBADB1B-3B1F-4AB8-8CAE-1DAC1D3B794F}" srcOrd="2" destOrd="0" presId="urn:microsoft.com/office/officeart/2018/2/layout/IconVerticalSolidList"/>
    <dgm:cxn modelId="{AB745F39-7C15-4E04-A96F-4914C17CCB86}" type="presParOf" srcId="{57A6280C-F8D8-4F25-A93F-1AF07C9B4971}" destId="{C46D1E82-3B2A-4D7C-9B27-771E06FA23C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DEE528-4714-41DB-9F7E-16D69AFD1CA6}" type="doc">
      <dgm:prSet loTypeId="urn:microsoft.com/office/officeart/2016/7/layout/VerticalHollowActionList" loCatId="List" qsTypeId="urn:microsoft.com/office/officeart/2005/8/quickstyle/simple1" qsCatId="simple" csTypeId="urn:microsoft.com/office/officeart/2005/8/colors/accent1_2" csCatId="accent1"/>
      <dgm:spPr/>
      <dgm:t>
        <a:bodyPr/>
        <a:lstStyle/>
        <a:p>
          <a:endParaRPr lang="en-US"/>
        </a:p>
      </dgm:t>
    </dgm:pt>
    <dgm:pt modelId="{ABF2325D-3406-4274-9515-DD687D18DF7D}">
      <dgm:prSet/>
      <dgm:spPr/>
      <dgm:t>
        <a:bodyPr/>
        <a:lstStyle/>
        <a:p>
          <a:r>
            <a:rPr lang="en-US"/>
            <a:t>Enhance</a:t>
          </a:r>
        </a:p>
      </dgm:t>
    </dgm:pt>
    <dgm:pt modelId="{AED82CCE-86DB-4338-83FF-7D2AEE19EA92}" type="parTrans" cxnId="{2727FC71-1604-47F7-A988-571F72711900}">
      <dgm:prSet/>
      <dgm:spPr/>
      <dgm:t>
        <a:bodyPr/>
        <a:lstStyle/>
        <a:p>
          <a:endParaRPr lang="en-US"/>
        </a:p>
      </dgm:t>
    </dgm:pt>
    <dgm:pt modelId="{F8BD2740-13B7-41AC-A6F1-D509C8121EB9}" type="sibTrans" cxnId="{2727FC71-1604-47F7-A988-571F72711900}">
      <dgm:prSet/>
      <dgm:spPr/>
      <dgm:t>
        <a:bodyPr/>
        <a:lstStyle/>
        <a:p>
          <a:endParaRPr lang="en-US"/>
        </a:p>
      </dgm:t>
    </dgm:pt>
    <dgm:pt modelId="{3CEEE24F-294B-4D59-BB25-6279C036E8CA}">
      <dgm:prSet/>
      <dgm:spPr/>
      <dgm:t>
        <a:bodyPr/>
        <a:lstStyle/>
        <a:p>
          <a:r>
            <a:rPr lang="en-US"/>
            <a:t>Enhance Course Quality</a:t>
          </a:r>
        </a:p>
      </dgm:t>
    </dgm:pt>
    <dgm:pt modelId="{2ECAC9E9-A108-4401-8980-B2EF94DB5C0A}" type="parTrans" cxnId="{867D2FF7-3DCD-48C4-BB8D-F38CFFBD7E79}">
      <dgm:prSet/>
      <dgm:spPr/>
      <dgm:t>
        <a:bodyPr/>
        <a:lstStyle/>
        <a:p>
          <a:endParaRPr lang="en-US"/>
        </a:p>
      </dgm:t>
    </dgm:pt>
    <dgm:pt modelId="{5BEDD540-6C06-4BE3-ADEE-FA9833E0C602}" type="sibTrans" cxnId="{867D2FF7-3DCD-48C4-BB8D-F38CFFBD7E79}">
      <dgm:prSet/>
      <dgm:spPr/>
      <dgm:t>
        <a:bodyPr/>
        <a:lstStyle/>
        <a:p>
          <a:endParaRPr lang="en-US"/>
        </a:p>
      </dgm:t>
    </dgm:pt>
    <dgm:pt modelId="{ABF9125E-4ED4-49A3-8D6C-261925B67E57}">
      <dgm:prSet/>
      <dgm:spPr/>
      <dgm:t>
        <a:bodyPr/>
        <a:lstStyle/>
        <a:p>
          <a:r>
            <a:rPr lang="en-US"/>
            <a:t>Improve</a:t>
          </a:r>
        </a:p>
      </dgm:t>
    </dgm:pt>
    <dgm:pt modelId="{A99C21A7-1532-4684-82C0-A5764C078C9B}" type="parTrans" cxnId="{FD7060FA-BF97-4A72-A1C8-8694A6DEF3D2}">
      <dgm:prSet/>
      <dgm:spPr/>
      <dgm:t>
        <a:bodyPr/>
        <a:lstStyle/>
        <a:p>
          <a:endParaRPr lang="en-US"/>
        </a:p>
      </dgm:t>
    </dgm:pt>
    <dgm:pt modelId="{8C653FF7-9D98-4506-8F46-798C9FD297CB}" type="sibTrans" cxnId="{FD7060FA-BF97-4A72-A1C8-8694A6DEF3D2}">
      <dgm:prSet/>
      <dgm:spPr/>
      <dgm:t>
        <a:bodyPr/>
        <a:lstStyle/>
        <a:p>
          <a:endParaRPr lang="en-US"/>
        </a:p>
      </dgm:t>
    </dgm:pt>
    <dgm:pt modelId="{72DC2A14-A6C4-46E7-B296-336AD38FD5F5}">
      <dgm:prSet/>
      <dgm:spPr/>
      <dgm:t>
        <a:bodyPr/>
        <a:lstStyle/>
        <a:p>
          <a:r>
            <a:rPr lang="en-US"/>
            <a:t>Improve Student Outcomes</a:t>
          </a:r>
        </a:p>
      </dgm:t>
    </dgm:pt>
    <dgm:pt modelId="{FD3743F2-E71C-485B-95FA-D771206927B5}" type="parTrans" cxnId="{501AD93B-2C5D-4231-8200-8E5AD96E8042}">
      <dgm:prSet/>
      <dgm:spPr/>
      <dgm:t>
        <a:bodyPr/>
        <a:lstStyle/>
        <a:p>
          <a:endParaRPr lang="en-US"/>
        </a:p>
      </dgm:t>
    </dgm:pt>
    <dgm:pt modelId="{3C636E16-6C16-40C1-AF9F-EDD527032319}" type="sibTrans" cxnId="{501AD93B-2C5D-4231-8200-8E5AD96E8042}">
      <dgm:prSet/>
      <dgm:spPr/>
      <dgm:t>
        <a:bodyPr/>
        <a:lstStyle/>
        <a:p>
          <a:endParaRPr lang="en-US"/>
        </a:p>
      </dgm:t>
    </dgm:pt>
    <dgm:pt modelId="{C3BE0B24-4FEC-4F2F-9FFA-799E24F08FC5}">
      <dgm:prSet/>
      <dgm:spPr/>
      <dgm:t>
        <a:bodyPr/>
        <a:lstStyle/>
        <a:p>
          <a:r>
            <a:rPr lang="en-US"/>
            <a:t>Foster</a:t>
          </a:r>
        </a:p>
      </dgm:t>
    </dgm:pt>
    <dgm:pt modelId="{AB2FE1CC-3D9B-48B2-8865-A34E5C3FEFC4}" type="parTrans" cxnId="{C15589E6-BDA4-4856-BE96-2069DAC79654}">
      <dgm:prSet/>
      <dgm:spPr/>
      <dgm:t>
        <a:bodyPr/>
        <a:lstStyle/>
        <a:p>
          <a:endParaRPr lang="en-US"/>
        </a:p>
      </dgm:t>
    </dgm:pt>
    <dgm:pt modelId="{141FB373-11EE-41DD-BC09-3156A7061817}" type="sibTrans" cxnId="{C15589E6-BDA4-4856-BE96-2069DAC79654}">
      <dgm:prSet/>
      <dgm:spPr/>
      <dgm:t>
        <a:bodyPr/>
        <a:lstStyle/>
        <a:p>
          <a:endParaRPr lang="en-US"/>
        </a:p>
      </dgm:t>
    </dgm:pt>
    <dgm:pt modelId="{38F76D43-4E68-4613-AFE0-5FF82140E172}">
      <dgm:prSet/>
      <dgm:spPr/>
      <dgm:t>
        <a:bodyPr/>
        <a:lstStyle/>
        <a:p>
          <a:r>
            <a:rPr lang="en-US"/>
            <a:t>Foster Collaboration</a:t>
          </a:r>
        </a:p>
      </dgm:t>
    </dgm:pt>
    <dgm:pt modelId="{DCCD549B-9480-4C17-A05B-C0EAF028CF40}" type="parTrans" cxnId="{8727BA1F-18EA-4072-83A8-15DE78DC1D0C}">
      <dgm:prSet/>
      <dgm:spPr/>
      <dgm:t>
        <a:bodyPr/>
        <a:lstStyle/>
        <a:p>
          <a:endParaRPr lang="en-US"/>
        </a:p>
      </dgm:t>
    </dgm:pt>
    <dgm:pt modelId="{DB200024-6639-4E54-AF55-9B85C2524368}" type="sibTrans" cxnId="{8727BA1F-18EA-4072-83A8-15DE78DC1D0C}">
      <dgm:prSet/>
      <dgm:spPr/>
      <dgm:t>
        <a:bodyPr/>
        <a:lstStyle/>
        <a:p>
          <a:endParaRPr lang="en-US"/>
        </a:p>
      </dgm:t>
    </dgm:pt>
    <dgm:pt modelId="{BED0EB22-82BF-4783-BFA9-9AC706932790}">
      <dgm:prSet/>
      <dgm:spPr/>
      <dgm:t>
        <a:bodyPr/>
        <a:lstStyle/>
        <a:p>
          <a:r>
            <a:rPr lang="en-US"/>
            <a:t>Integrate</a:t>
          </a:r>
        </a:p>
      </dgm:t>
    </dgm:pt>
    <dgm:pt modelId="{1C067FA5-5A6E-4F59-961C-95748AA7E04F}" type="parTrans" cxnId="{8AC69D67-3D46-4FBD-B39E-403ED1D7A93D}">
      <dgm:prSet/>
      <dgm:spPr/>
      <dgm:t>
        <a:bodyPr/>
        <a:lstStyle/>
        <a:p>
          <a:endParaRPr lang="en-US"/>
        </a:p>
      </dgm:t>
    </dgm:pt>
    <dgm:pt modelId="{12F1BDA7-F35F-4E87-BE65-3B5E7DBAD1DB}" type="sibTrans" cxnId="{8AC69D67-3D46-4FBD-B39E-403ED1D7A93D}">
      <dgm:prSet/>
      <dgm:spPr/>
      <dgm:t>
        <a:bodyPr/>
        <a:lstStyle/>
        <a:p>
          <a:endParaRPr lang="en-US"/>
        </a:p>
      </dgm:t>
    </dgm:pt>
    <dgm:pt modelId="{259E44E9-0259-46DA-8F28-B17E78AB46FE}">
      <dgm:prSet/>
      <dgm:spPr/>
      <dgm:t>
        <a:bodyPr/>
        <a:lstStyle/>
        <a:p>
          <a:r>
            <a:rPr lang="en-US"/>
            <a:t>Integrate Technology</a:t>
          </a:r>
        </a:p>
      </dgm:t>
    </dgm:pt>
    <dgm:pt modelId="{69C8C091-DB65-47F7-9CF0-CCEE024D2B53}" type="parTrans" cxnId="{1A02B7B1-6DE0-4B8A-AEA5-EABDFAEE878A}">
      <dgm:prSet/>
      <dgm:spPr/>
      <dgm:t>
        <a:bodyPr/>
        <a:lstStyle/>
        <a:p>
          <a:endParaRPr lang="en-US"/>
        </a:p>
      </dgm:t>
    </dgm:pt>
    <dgm:pt modelId="{7E63F225-9B78-40C8-86A0-D59F6D251CC6}" type="sibTrans" cxnId="{1A02B7B1-6DE0-4B8A-AEA5-EABDFAEE878A}">
      <dgm:prSet/>
      <dgm:spPr/>
      <dgm:t>
        <a:bodyPr/>
        <a:lstStyle/>
        <a:p>
          <a:endParaRPr lang="en-US"/>
        </a:p>
      </dgm:t>
    </dgm:pt>
    <dgm:pt modelId="{266A2298-51C5-4763-BB88-AE7EABA34E45}">
      <dgm:prSet/>
      <dgm:spPr/>
      <dgm:t>
        <a:bodyPr/>
        <a:lstStyle/>
        <a:p>
          <a:r>
            <a:rPr lang="en-US"/>
            <a:t>Ensure</a:t>
          </a:r>
        </a:p>
      </dgm:t>
    </dgm:pt>
    <dgm:pt modelId="{3C10B319-6FA7-4E6D-940E-747FF40DFFAD}" type="parTrans" cxnId="{3D12B932-1362-4139-9C6F-288AA39543F0}">
      <dgm:prSet/>
      <dgm:spPr/>
      <dgm:t>
        <a:bodyPr/>
        <a:lstStyle/>
        <a:p>
          <a:endParaRPr lang="en-US"/>
        </a:p>
      </dgm:t>
    </dgm:pt>
    <dgm:pt modelId="{205CAC1C-B4BC-4A94-9886-65875E499EE3}" type="sibTrans" cxnId="{3D12B932-1362-4139-9C6F-288AA39543F0}">
      <dgm:prSet/>
      <dgm:spPr/>
      <dgm:t>
        <a:bodyPr/>
        <a:lstStyle/>
        <a:p>
          <a:endParaRPr lang="en-US"/>
        </a:p>
      </dgm:t>
    </dgm:pt>
    <dgm:pt modelId="{D0D5BD70-F370-4339-A411-367D7CACABA7}">
      <dgm:prSet/>
      <dgm:spPr/>
      <dgm:t>
        <a:bodyPr/>
        <a:lstStyle/>
        <a:p>
          <a:r>
            <a:rPr lang="en-US"/>
            <a:t>Ensure Accessibility</a:t>
          </a:r>
        </a:p>
      </dgm:t>
    </dgm:pt>
    <dgm:pt modelId="{A112B40A-DFD4-45B4-912E-2CFDE8C9CAB1}" type="parTrans" cxnId="{A0E7EC5D-6835-464D-87A4-2D229EBF7AB1}">
      <dgm:prSet/>
      <dgm:spPr/>
      <dgm:t>
        <a:bodyPr/>
        <a:lstStyle/>
        <a:p>
          <a:endParaRPr lang="en-US"/>
        </a:p>
      </dgm:t>
    </dgm:pt>
    <dgm:pt modelId="{7F6EDA2B-9323-456A-96EE-D72BC0894FB1}" type="sibTrans" cxnId="{A0E7EC5D-6835-464D-87A4-2D229EBF7AB1}">
      <dgm:prSet/>
      <dgm:spPr/>
      <dgm:t>
        <a:bodyPr/>
        <a:lstStyle/>
        <a:p>
          <a:endParaRPr lang="en-US"/>
        </a:p>
      </dgm:t>
    </dgm:pt>
    <dgm:pt modelId="{ED7412BB-B994-4A38-921C-579A4FAE54EE}" type="pres">
      <dgm:prSet presAssocID="{F8DEE528-4714-41DB-9F7E-16D69AFD1CA6}" presName="Name0" presStyleCnt="0">
        <dgm:presLayoutVars>
          <dgm:dir/>
          <dgm:animLvl val="lvl"/>
          <dgm:resizeHandles val="exact"/>
        </dgm:presLayoutVars>
      </dgm:prSet>
      <dgm:spPr/>
    </dgm:pt>
    <dgm:pt modelId="{6F4C61F7-A8C9-429B-93D1-E039E0EF152F}" type="pres">
      <dgm:prSet presAssocID="{ABF2325D-3406-4274-9515-DD687D18DF7D}" presName="linNode" presStyleCnt="0"/>
      <dgm:spPr/>
    </dgm:pt>
    <dgm:pt modelId="{B34D9E2F-564F-4150-84D8-6E27B2A1DD6E}" type="pres">
      <dgm:prSet presAssocID="{ABF2325D-3406-4274-9515-DD687D18DF7D}" presName="parentText" presStyleLbl="solidFgAcc1" presStyleIdx="0" presStyleCnt="5">
        <dgm:presLayoutVars>
          <dgm:chMax val="1"/>
          <dgm:bulletEnabled/>
        </dgm:presLayoutVars>
      </dgm:prSet>
      <dgm:spPr/>
    </dgm:pt>
    <dgm:pt modelId="{CE1B4EAE-36E5-4E05-AD69-A4DB8C4D7179}" type="pres">
      <dgm:prSet presAssocID="{ABF2325D-3406-4274-9515-DD687D18DF7D}" presName="descendantText" presStyleLbl="alignNode1" presStyleIdx="0" presStyleCnt="5">
        <dgm:presLayoutVars>
          <dgm:bulletEnabled/>
        </dgm:presLayoutVars>
      </dgm:prSet>
      <dgm:spPr/>
    </dgm:pt>
    <dgm:pt modelId="{16A804BA-4506-4C17-9996-42DD17B06F24}" type="pres">
      <dgm:prSet presAssocID="{F8BD2740-13B7-41AC-A6F1-D509C8121EB9}" presName="sp" presStyleCnt="0"/>
      <dgm:spPr/>
    </dgm:pt>
    <dgm:pt modelId="{824BC140-3D39-4A09-984C-C2A438E634F9}" type="pres">
      <dgm:prSet presAssocID="{ABF9125E-4ED4-49A3-8D6C-261925B67E57}" presName="linNode" presStyleCnt="0"/>
      <dgm:spPr/>
    </dgm:pt>
    <dgm:pt modelId="{86DD5A32-1528-4246-BD6A-46AAC2C18044}" type="pres">
      <dgm:prSet presAssocID="{ABF9125E-4ED4-49A3-8D6C-261925B67E57}" presName="parentText" presStyleLbl="solidFgAcc1" presStyleIdx="1" presStyleCnt="5">
        <dgm:presLayoutVars>
          <dgm:chMax val="1"/>
          <dgm:bulletEnabled/>
        </dgm:presLayoutVars>
      </dgm:prSet>
      <dgm:spPr/>
    </dgm:pt>
    <dgm:pt modelId="{1366A9C0-A524-41F4-A24A-D423D1D935E0}" type="pres">
      <dgm:prSet presAssocID="{ABF9125E-4ED4-49A3-8D6C-261925B67E57}" presName="descendantText" presStyleLbl="alignNode1" presStyleIdx="1" presStyleCnt="5">
        <dgm:presLayoutVars>
          <dgm:bulletEnabled/>
        </dgm:presLayoutVars>
      </dgm:prSet>
      <dgm:spPr/>
    </dgm:pt>
    <dgm:pt modelId="{F190DB80-6E6A-4DB8-822D-EE8156C4B5C5}" type="pres">
      <dgm:prSet presAssocID="{8C653FF7-9D98-4506-8F46-798C9FD297CB}" presName="sp" presStyleCnt="0"/>
      <dgm:spPr/>
    </dgm:pt>
    <dgm:pt modelId="{598877B0-D31F-4BE0-BCD1-61EC5A4E1938}" type="pres">
      <dgm:prSet presAssocID="{C3BE0B24-4FEC-4F2F-9FFA-799E24F08FC5}" presName="linNode" presStyleCnt="0"/>
      <dgm:spPr/>
    </dgm:pt>
    <dgm:pt modelId="{9F805131-C7C4-49F2-8D0D-E5307954676A}" type="pres">
      <dgm:prSet presAssocID="{C3BE0B24-4FEC-4F2F-9FFA-799E24F08FC5}" presName="parentText" presStyleLbl="solidFgAcc1" presStyleIdx="2" presStyleCnt="5">
        <dgm:presLayoutVars>
          <dgm:chMax val="1"/>
          <dgm:bulletEnabled/>
        </dgm:presLayoutVars>
      </dgm:prSet>
      <dgm:spPr/>
    </dgm:pt>
    <dgm:pt modelId="{7BEC8681-E656-4571-89DE-BDE25F339FC3}" type="pres">
      <dgm:prSet presAssocID="{C3BE0B24-4FEC-4F2F-9FFA-799E24F08FC5}" presName="descendantText" presStyleLbl="alignNode1" presStyleIdx="2" presStyleCnt="5">
        <dgm:presLayoutVars>
          <dgm:bulletEnabled/>
        </dgm:presLayoutVars>
      </dgm:prSet>
      <dgm:spPr/>
    </dgm:pt>
    <dgm:pt modelId="{7EDDE0D7-E0F9-42BB-9B8E-43623DF9F469}" type="pres">
      <dgm:prSet presAssocID="{141FB373-11EE-41DD-BC09-3156A7061817}" presName="sp" presStyleCnt="0"/>
      <dgm:spPr/>
    </dgm:pt>
    <dgm:pt modelId="{21267E41-F1D3-48DE-BC48-C2833C7D41FA}" type="pres">
      <dgm:prSet presAssocID="{BED0EB22-82BF-4783-BFA9-9AC706932790}" presName="linNode" presStyleCnt="0"/>
      <dgm:spPr/>
    </dgm:pt>
    <dgm:pt modelId="{072F7648-EE19-4523-90C4-565022CA5707}" type="pres">
      <dgm:prSet presAssocID="{BED0EB22-82BF-4783-BFA9-9AC706932790}" presName="parentText" presStyleLbl="solidFgAcc1" presStyleIdx="3" presStyleCnt="5">
        <dgm:presLayoutVars>
          <dgm:chMax val="1"/>
          <dgm:bulletEnabled/>
        </dgm:presLayoutVars>
      </dgm:prSet>
      <dgm:spPr/>
    </dgm:pt>
    <dgm:pt modelId="{4210692A-3D86-487C-A212-3023A00A4DBE}" type="pres">
      <dgm:prSet presAssocID="{BED0EB22-82BF-4783-BFA9-9AC706932790}" presName="descendantText" presStyleLbl="alignNode1" presStyleIdx="3" presStyleCnt="5">
        <dgm:presLayoutVars>
          <dgm:bulletEnabled/>
        </dgm:presLayoutVars>
      </dgm:prSet>
      <dgm:spPr/>
    </dgm:pt>
    <dgm:pt modelId="{B8910CD4-8977-4E0C-BBA8-8BCE98EB2517}" type="pres">
      <dgm:prSet presAssocID="{12F1BDA7-F35F-4E87-BE65-3B5E7DBAD1DB}" presName="sp" presStyleCnt="0"/>
      <dgm:spPr/>
    </dgm:pt>
    <dgm:pt modelId="{A8E09E8E-9EFD-47A4-8517-BF726CDBDDFB}" type="pres">
      <dgm:prSet presAssocID="{266A2298-51C5-4763-BB88-AE7EABA34E45}" presName="linNode" presStyleCnt="0"/>
      <dgm:spPr/>
    </dgm:pt>
    <dgm:pt modelId="{C9C78ADB-0E19-4AA5-9C83-E36F4F6378A4}" type="pres">
      <dgm:prSet presAssocID="{266A2298-51C5-4763-BB88-AE7EABA34E45}" presName="parentText" presStyleLbl="solidFgAcc1" presStyleIdx="4" presStyleCnt="5">
        <dgm:presLayoutVars>
          <dgm:chMax val="1"/>
          <dgm:bulletEnabled/>
        </dgm:presLayoutVars>
      </dgm:prSet>
      <dgm:spPr/>
    </dgm:pt>
    <dgm:pt modelId="{FD9752D9-E086-42BB-965B-EC03D3FA56A2}" type="pres">
      <dgm:prSet presAssocID="{266A2298-51C5-4763-BB88-AE7EABA34E45}" presName="descendantText" presStyleLbl="alignNode1" presStyleIdx="4" presStyleCnt="5">
        <dgm:presLayoutVars>
          <dgm:bulletEnabled/>
        </dgm:presLayoutVars>
      </dgm:prSet>
      <dgm:spPr/>
    </dgm:pt>
  </dgm:ptLst>
  <dgm:cxnLst>
    <dgm:cxn modelId="{A6C95E00-FF36-40B3-89DE-3207BB079C42}" type="presOf" srcId="{ABF9125E-4ED4-49A3-8D6C-261925B67E57}" destId="{86DD5A32-1528-4246-BD6A-46AAC2C18044}" srcOrd="0" destOrd="0" presId="urn:microsoft.com/office/officeart/2016/7/layout/VerticalHollowActionList"/>
    <dgm:cxn modelId="{8727BA1F-18EA-4072-83A8-15DE78DC1D0C}" srcId="{C3BE0B24-4FEC-4F2F-9FFA-799E24F08FC5}" destId="{38F76D43-4E68-4613-AFE0-5FF82140E172}" srcOrd="0" destOrd="0" parTransId="{DCCD549B-9480-4C17-A05B-C0EAF028CF40}" sibTransId="{DB200024-6639-4E54-AF55-9B85C2524368}"/>
    <dgm:cxn modelId="{3D12B932-1362-4139-9C6F-288AA39543F0}" srcId="{F8DEE528-4714-41DB-9F7E-16D69AFD1CA6}" destId="{266A2298-51C5-4763-BB88-AE7EABA34E45}" srcOrd="4" destOrd="0" parTransId="{3C10B319-6FA7-4E6D-940E-747FF40DFFAD}" sibTransId="{205CAC1C-B4BC-4A94-9886-65875E499EE3}"/>
    <dgm:cxn modelId="{30BF0135-B330-40EF-B4BE-AFBFF4C4B8E5}" type="presOf" srcId="{259E44E9-0259-46DA-8F28-B17E78AB46FE}" destId="{4210692A-3D86-487C-A212-3023A00A4DBE}" srcOrd="0" destOrd="0" presId="urn:microsoft.com/office/officeart/2016/7/layout/VerticalHollowActionList"/>
    <dgm:cxn modelId="{501AD93B-2C5D-4231-8200-8E5AD96E8042}" srcId="{ABF9125E-4ED4-49A3-8D6C-261925B67E57}" destId="{72DC2A14-A6C4-46E7-B296-336AD38FD5F5}" srcOrd="0" destOrd="0" parTransId="{FD3743F2-E71C-485B-95FA-D771206927B5}" sibTransId="{3C636E16-6C16-40C1-AF9F-EDD527032319}"/>
    <dgm:cxn modelId="{A0E7EC5D-6835-464D-87A4-2D229EBF7AB1}" srcId="{266A2298-51C5-4763-BB88-AE7EABA34E45}" destId="{D0D5BD70-F370-4339-A411-367D7CACABA7}" srcOrd="0" destOrd="0" parTransId="{A112B40A-DFD4-45B4-912E-2CFDE8C9CAB1}" sibTransId="{7F6EDA2B-9323-456A-96EE-D72BC0894FB1}"/>
    <dgm:cxn modelId="{A1A62C45-453B-4038-B62E-CA1E95A8C7D9}" type="presOf" srcId="{F8DEE528-4714-41DB-9F7E-16D69AFD1CA6}" destId="{ED7412BB-B994-4A38-921C-579A4FAE54EE}" srcOrd="0" destOrd="0" presId="urn:microsoft.com/office/officeart/2016/7/layout/VerticalHollowActionList"/>
    <dgm:cxn modelId="{8AC69D67-3D46-4FBD-B39E-403ED1D7A93D}" srcId="{F8DEE528-4714-41DB-9F7E-16D69AFD1CA6}" destId="{BED0EB22-82BF-4783-BFA9-9AC706932790}" srcOrd="3" destOrd="0" parTransId="{1C067FA5-5A6E-4F59-961C-95748AA7E04F}" sibTransId="{12F1BDA7-F35F-4E87-BE65-3B5E7DBAD1DB}"/>
    <dgm:cxn modelId="{FC716150-BC01-4802-9A69-C18AE40D4676}" type="presOf" srcId="{C3BE0B24-4FEC-4F2F-9FFA-799E24F08FC5}" destId="{9F805131-C7C4-49F2-8D0D-E5307954676A}" srcOrd="0" destOrd="0" presId="urn:microsoft.com/office/officeart/2016/7/layout/VerticalHollowActionList"/>
    <dgm:cxn modelId="{2727FC71-1604-47F7-A988-571F72711900}" srcId="{F8DEE528-4714-41DB-9F7E-16D69AFD1CA6}" destId="{ABF2325D-3406-4274-9515-DD687D18DF7D}" srcOrd="0" destOrd="0" parTransId="{AED82CCE-86DB-4338-83FF-7D2AEE19EA92}" sibTransId="{F8BD2740-13B7-41AC-A6F1-D509C8121EB9}"/>
    <dgm:cxn modelId="{5BC2188A-B4E5-4EC0-BFD0-5E34FCF7EB43}" type="presOf" srcId="{D0D5BD70-F370-4339-A411-367D7CACABA7}" destId="{FD9752D9-E086-42BB-965B-EC03D3FA56A2}" srcOrd="0" destOrd="0" presId="urn:microsoft.com/office/officeart/2016/7/layout/VerticalHollowActionList"/>
    <dgm:cxn modelId="{28081490-5D77-428D-99CD-9D3823F64BF7}" type="presOf" srcId="{3CEEE24F-294B-4D59-BB25-6279C036E8CA}" destId="{CE1B4EAE-36E5-4E05-AD69-A4DB8C4D7179}" srcOrd="0" destOrd="0" presId="urn:microsoft.com/office/officeart/2016/7/layout/VerticalHollowActionList"/>
    <dgm:cxn modelId="{2943DBA0-25A4-4418-9FDF-BD80319915A0}" type="presOf" srcId="{BED0EB22-82BF-4783-BFA9-9AC706932790}" destId="{072F7648-EE19-4523-90C4-565022CA5707}" srcOrd="0" destOrd="0" presId="urn:microsoft.com/office/officeart/2016/7/layout/VerticalHollowActionList"/>
    <dgm:cxn modelId="{1A02B7B1-6DE0-4B8A-AEA5-EABDFAEE878A}" srcId="{BED0EB22-82BF-4783-BFA9-9AC706932790}" destId="{259E44E9-0259-46DA-8F28-B17E78AB46FE}" srcOrd="0" destOrd="0" parTransId="{69C8C091-DB65-47F7-9CF0-CCEE024D2B53}" sibTransId="{7E63F225-9B78-40C8-86A0-D59F6D251CC6}"/>
    <dgm:cxn modelId="{6845BED0-B8A6-4D11-9691-5E6BD34124AB}" type="presOf" srcId="{ABF2325D-3406-4274-9515-DD687D18DF7D}" destId="{B34D9E2F-564F-4150-84D8-6E27B2A1DD6E}" srcOrd="0" destOrd="0" presId="urn:microsoft.com/office/officeart/2016/7/layout/VerticalHollowActionList"/>
    <dgm:cxn modelId="{C15589E6-BDA4-4856-BE96-2069DAC79654}" srcId="{F8DEE528-4714-41DB-9F7E-16D69AFD1CA6}" destId="{C3BE0B24-4FEC-4F2F-9FFA-799E24F08FC5}" srcOrd="2" destOrd="0" parTransId="{AB2FE1CC-3D9B-48B2-8865-A34E5C3FEFC4}" sibTransId="{141FB373-11EE-41DD-BC09-3156A7061817}"/>
    <dgm:cxn modelId="{133BCAEB-5E3D-448F-999C-624193ED2997}" type="presOf" srcId="{72DC2A14-A6C4-46E7-B296-336AD38FD5F5}" destId="{1366A9C0-A524-41F4-A24A-D423D1D935E0}" srcOrd="0" destOrd="0" presId="urn:microsoft.com/office/officeart/2016/7/layout/VerticalHollowActionList"/>
    <dgm:cxn modelId="{89E4AAED-FE56-496D-8FBE-5C59CF3671C5}" type="presOf" srcId="{266A2298-51C5-4763-BB88-AE7EABA34E45}" destId="{C9C78ADB-0E19-4AA5-9C83-E36F4F6378A4}" srcOrd="0" destOrd="0" presId="urn:microsoft.com/office/officeart/2016/7/layout/VerticalHollowActionList"/>
    <dgm:cxn modelId="{867D2FF7-3DCD-48C4-BB8D-F38CFFBD7E79}" srcId="{ABF2325D-3406-4274-9515-DD687D18DF7D}" destId="{3CEEE24F-294B-4D59-BB25-6279C036E8CA}" srcOrd="0" destOrd="0" parTransId="{2ECAC9E9-A108-4401-8980-B2EF94DB5C0A}" sibTransId="{5BEDD540-6C06-4BE3-ADEE-FA9833E0C602}"/>
    <dgm:cxn modelId="{FD7060FA-BF97-4A72-A1C8-8694A6DEF3D2}" srcId="{F8DEE528-4714-41DB-9F7E-16D69AFD1CA6}" destId="{ABF9125E-4ED4-49A3-8D6C-261925B67E57}" srcOrd="1" destOrd="0" parTransId="{A99C21A7-1532-4684-82C0-A5764C078C9B}" sibTransId="{8C653FF7-9D98-4506-8F46-798C9FD297CB}"/>
    <dgm:cxn modelId="{F2D584FE-213C-4826-9E63-A05961C1FEE5}" type="presOf" srcId="{38F76D43-4E68-4613-AFE0-5FF82140E172}" destId="{7BEC8681-E656-4571-89DE-BDE25F339FC3}" srcOrd="0" destOrd="0" presId="urn:microsoft.com/office/officeart/2016/7/layout/VerticalHollowActionList"/>
    <dgm:cxn modelId="{F422CFEB-1689-4553-A63E-7DCFBD97A2E2}" type="presParOf" srcId="{ED7412BB-B994-4A38-921C-579A4FAE54EE}" destId="{6F4C61F7-A8C9-429B-93D1-E039E0EF152F}" srcOrd="0" destOrd="0" presId="urn:microsoft.com/office/officeart/2016/7/layout/VerticalHollowActionList"/>
    <dgm:cxn modelId="{8F6B0465-FB23-414F-8979-86577CB9C82E}" type="presParOf" srcId="{6F4C61F7-A8C9-429B-93D1-E039E0EF152F}" destId="{B34D9E2F-564F-4150-84D8-6E27B2A1DD6E}" srcOrd="0" destOrd="0" presId="urn:microsoft.com/office/officeart/2016/7/layout/VerticalHollowActionList"/>
    <dgm:cxn modelId="{4B40B64D-8CBF-4AE6-A9B3-2A617375EE9A}" type="presParOf" srcId="{6F4C61F7-A8C9-429B-93D1-E039E0EF152F}" destId="{CE1B4EAE-36E5-4E05-AD69-A4DB8C4D7179}" srcOrd="1" destOrd="0" presId="urn:microsoft.com/office/officeart/2016/7/layout/VerticalHollowActionList"/>
    <dgm:cxn modelId="{C67D2537-18D1-48D5-94E5-969A496CBB0F}" type="presParOf" srcId="{ED7412BB-B994-4A38-921C-579A4FAE54EE}" destId="{16A804BA-4506-4C17-9996-42DD17B06F24}" srcOrd="1" destOrd="0" presId="urn:microsoft.com/office/officeart/2016/7/layout/VerticalHollowActionList"/>
    <dgm:cxn modelId="{5A2EBBC4-5279-4F63-BD63-37EAFE813456}" type="presParOf" srcId="{ED7412BB-B994-4A38-921C-579A4FAE54EE}" destId="{824BC140-3D39-4A09-984C-C2A438E634F9}" srcOrd="2" destOrd="0" presId="urn:microsoft.com/office/officeart/2016/7/layout/VerticalHollowActionList"/>
    <dgm:cxn modelId="{35FA9136-FED5-41FA-976A-A9FC25A3315C}" type="presParOf" srcId="{824BC140-3D39-4A09-984C-C2A438E634F9}" destId="{86DD5A32-1528-4246-BD6A-46AAC2C18044}" srcOrd="0" destOrd="0" presId="urn:microsoft.com/office/officeart/2016/7/layout/VerticalHollowActionList"/>
    <dgm:cxn modelId="{FE423918-3E11-4B85-816C-48D9B77588DC}" type="presParOf" srcId="{824BC140-3D39-4A09-984C-C2A438E634F9}" destId="{1366A9C0-A524-41F4-A24A-D423D1D935E0}" srcOrd="1" destOrd="0" presId="urn:microsoft.com/office/officeart/2016/7/layout/VerticalHollowActionList"/>
    <dgm:cxn modelId="{A8DA3B01-51BE-4F6A-AF7D-0BA952E69AE4}" type="presParOf" srcId="{ED7412BB-B994-4A38-921C-579A4FAE54EE}" destId="{F190DB80-6E6A-4DB8-822D-EE8156C4B5C5}" srcOrd="3" destOrd="0" presId="urn:microsoft.com/office/officeart/2016/7/layout/VerticalHollowActionList"/>
    <dgm:cxn modelId="{B15A90B3-94F3-4FC3-82F5-1D3F7F059222}" type="presParOf" srcId="{ED7412BB-B994-4A38-921C-579A4FAE54EE}" destId="{598877B0-D31F-4BE0-BCD1-61EC5A4E1938}" srcOrd="4" destOrd="0" presId="urn:microsoft.com/office/officeart/2016/7/layout/VerticalHollowActionList"/>
    <dgm:cxn modelId="{16BB8029-0C95-4DCF-A086-168EB3149715}" type="presParOf" srcId="{598877B0-D31F-4BE0-BCD1-61EC5A4E1938}" destId="{9F805131-C7C4-49F2-8D0D-E5307954676A}" srcOrd="0" destOrd="0" presId="urn:microsoft.com/office/officeart/2016/7/layout/VerticalHollowActionList"/>
    <dgm:cxn modelId="{B78CFA61-E428-446A-AFC8-34D62862C385}" type="presParOf" srcId="{598877B0-D31F-4BE0-BCD1-61EC5A4E1938}" destId="{7BEC8681-E656-4571-89DE-BDE25F339FC3}" srcOrd="1" destOrd="0" presId="urn:microsoft.com/office/officeart/2016/7/layout/VerticalHollowActionList"/>
    <dgm:cxn modelId="{C682BA76-CBD9-4C1D-8AE5-AF2DB583E2DF}" type="presParOf" srcId="{ED7412BB-B994-4A38-921C-579A4FAE54EE}" destId="{7EDDE0D7-E0F9-42BB-9B8E-43623DF9F469}" srcOrd="5" destOrd="0" presId="urn:microsoft.com/office/officeart/2016/7/layout/VerticalHollowActionList"/>
    <dgm:cxn modelId="{2797292F-9A9A-49FB-9D83-67CC83D19AD4}" type="presParOf" srcId="{ED7412BB-B994-4A38-921C-579A4FAE54EE}" destId="{21267E41-F1D3-48DE-BC48-C2833C7D41FA}" srcOrd="6" destOrd="0" presId="urn:microsoft.com/office/officeart/2016/7/layout/VerticalHollowActionList"/>
    <dgm:cxn modelId="{4DFE31C7-5D08-4314-B747-BAD7E8B4A93F}" type="presParOf" srcId="{21267E41-F1D3-48DE-BC48-C2833C7D41FA}" destId="{072F7648-EE19-4523-90C4-565022CA5707}" srcOrd="0" destOrd="0" presId="urn:microsoft.com/office/officeart/2016/7/layout/VerticalHollowActionList"/>
    <dgm:cxn modelId="{3B4A7B9B-E7D3-431E-8BEA-87F95063B662}" type="presParOf" srcId="{21267E41-F1D3-48DE-BC48-C2833C7D41FA}" destId="{4210692A-3D86-487C-A212-3023A00A4DBE}" srcOrd="1" destOrd="0" presId="urn:microsoft.com/office/officeart/2016/7/layout/VerticalHollowActionList"/>
    <dgm:cxn modelId="{5AFCD9DB-E9D7-49B9-8C3D-814492150F39}" type="presParOf" srcId="{ED7412BB-B994-4A38-921C-579A4FAE54EE}" destId="{B8910CD4-8977-4E0C-BBA8-8BCE98EB2517}" srcOrd="7" destOrd="0" presId="urn:microsoft.com/office/officeart/2016/7/layout/VerticalHollowActionList"/>
    <dgm:cxn modelId="{CF30D884-213F-477D-B0C7-4DD8E6C4D310}" type="presParOf" srcId="{ED7412BB-B994-4A38-921C-579A4FAE54EE}" destId="{A8E09E8E-9EFD-47A4-8517-BF726CDBDDFB}" srcOrd="8" destOrd="0" presId="urn:microsoft.com/office/officeart/2016/7/layout/VerticalHollowActionList"/>
    <dgm:cxn modelId="{FB5F7F1A-963F-491D-B379-29AC5414DD26}" type="presParOf" srcId="{A8E09E8E-9EFD-47A4-8517-BF726CDBDDFB}" destId="{C9C78ADB-0E19-4AA5-9C83-E36F4F6378A4}" srcOrd="0" destOrd="0" presId="urn:microsoft.com/office/officeart/2016/7/layout/VerticalHollowActionList"/>
    <dgm:cxn modelId="{6C3B3D58-D15A-4604-ADAD-597E13B5251D}" type="presParOf" srcId="{A8E09E8E-9EFD-47A4-8517-BF726CDBDDFB}" destId="{FD9752D9-E086-42BB-965B-EC03D3FA56A2}"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81D3636-3536-4C3F-A2D0-2D15B5EB9D50}"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4543401-AECF-4922-BA9B-E15E3F791906}">
      <dgm:prSet/>
      <dgm:spPr/>
      <dgm:t>
        <a:bodyPr/>
        <a:lstStyle/>
        <a:p>
          <a:r>
            <a:rPr lang="en-US" b="1"/>
            <a:t>Which of the bootcamp goals—enhancing quality, improving outcomes, fostering collaboration, integrating tech, or ensuring accessibility—resonates most with your institution’s needs?</a:t>
          </a:r>
          <a:endParaRPr lang="en-US"/>
        </a:p>
      </dgm:t>
    </dgm:pt>
    <dgm:pt modelId="{6BF35148-6D1E-465F-BD15-6AFB5496C139}" type="parTrans" cxnId="{CCA3F993-A910-45BC-941C-C40AC995C7E2}">
      <dgm:prSet/>
      <dgm:spPr/>
      <dgm:t>
        <a:bodyPr/>
        <a:lstStyle/>
        <a:p>
          <a:endParaRPr lang="en-US"/>
        </a:p>
      </dgm:t>
    </dgm:pt>
    <dgm:pt modelId="{610AEBEB-FCA0-4CE9-BD14-7C6E434E7E36}" type="sibTrans" cxnId="{CCA3F993-A910-45BC-941C-C40AC995C7E2}">
      <dgm:prSet/>
      <dgm:spPr/>
      <dgm:t>
        <a:bodyPr/>
        <a:lstStyle/>
        <a:p>
          <a:endParaRPr lang="en-US"/>
        </a:p>
      </dgm:t>
    </dgm:pt>
    <dgm:pt modelId="{FD5A30AA-231F-43FB-A950-0FAF4A756E02}">
      <dgm:prSet/>
      <dgm:spPr/>
      <dgm:t>
        <a:bodyPr/>
        <a:lstStyle/>
        <a:p>
          <a:r>
            <a:rPr lang="en-US" b="1"/>
            <a:t>What strategies have you used to improve student learning outcomes in your courses?</a:t>
          </a:r>
          <a:endParaRPr lang="en-US"/>
        </a:p>
      </dgm:t>
    </dgm:pt>
    <dgm:pt modelId="{DE557640-FD0C-4880-A142-1550D64FAD7E}" type="parTrans" cxnId="{A4BF005B-0F0C-4645-933A-0DDDE09E9C44}">
      <dgm:prSet/>
      <dgm:spPr/>
      <dgm:t>
        <a:bodyPr/>
        <a:lstStyle/>
        <a:p>
          <a:endParaRPr lang="en-US"/>
        </a:p>
      </dgm:t>
    </dgm:pt>
    <dgm:pt modelId="{C8358630-91BF-4AB8-AB9B-311C7E597035}" type="sibTrans" cxnId="{A4BF005B-0F0C-4645-933A-0DDDE09E9C44}">
      <dgm:prSet/>
      <dgm:spPr/>
      <dgm:t>
        <a:bodyPr/>
        <a:lstStyle/>
        <a:p>
          <a:endParaRPr lang="en-US"/>
        </a:p>
      </dgm:t>
    </dgm:pt>
    <dgm:pt modelId="{AEF11FE9-9715-410D-9D03-29A9DF6E1517}" type="pres">
      <dgm:prSet presAssocID="{681D3636-3536-4C3F-A2D0-2D15B5EB9D50}" presName="root" presStyleCnt="0">
        <dgm:presLayoutVars>
          <dgm:dir/>
          <dgm:resizeHandles val="exact"/>
        </dgm:presLayoutVars>
      </dgm:prSet>
      <dgm:spPr/>
    </dgm:pt>
    <dgm:pt modelId="{ADF7CF54-DF63-40F8-8CDA-0B6C9F147E3F}" type="pres">
      <dgm:prSet presAssocID="{C4543401-AECF-4922-BA9B-E15E3F791906}" presName="compNode" presStyleCnt="0"/>
      <dgm:spPr/>
    </dgm:pt>
    <dgm:pt modelId="{AE194121-0993-40EB-A173-B5FC38D0F893}" type="pres">
      <dgm:prSet presAssocID="{C4543401-AECF-4922-BA9B-E15E3F791906}" presName="bgRect" presStyleLbl="bgShp" presStyleIdx="0" presStyleCnt="2"/>
      <dgm:spPr/>
    </dgm:pt>
    <dgm:pt modelId="{198A2C7B-7AA9-48D7-A0B7-AFC3895D45EC}" type="pres">
      <dgm:prSet presAssocID="{C4543401-AECF-4922-BA9B-E15E3F79190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F6893794-71FD-4643-9BE4-176E8748ED3A}" type="pres">
      <dgm:prSet presAssocID="{C4543401-AECF-4922-BA9B-E15E3F791906}" presName="spaceRect" presStyleCnt="0"/>
      <dgm:spPr/>
    </dgm:pt>
    <dgm:pt modelId="{5AF70EB3-4720-4CDC-ABFE-014C05AD7B4B}" type="pres">
      <dgm:prSet presAssocID="{C4543401-AECF-4922-BA9B-E15E3F791906}" presName="parTx" presStyleLbl="revTx" presStyleIdx="0" presStyleCnt="2">
        <dgm:presLayoutVars>
          <dgm:chMax val="0"/>
          <dgm:chPref val="0"/>
        </dgm:presLayoutVars>
      </dgm:prSet>
      <dgm:spPr/>
    </dgm:pt>
    <dgm:pt modelId="{30C004F3-AFD2-495E-A0D4-24FDB13D5055}" type="pres">
      <dgm:prSet presAssocID="{610AEBEB-FCA0-4CE9-BD14-7C6E434E7E36}" presName="sibTrans" presStyleCnt="0"/>
      <dgm:spPr/>
    </dgm:pt>
    <dgm:pt modelId="{4B58CCBA-648D-4E7D-A9B6-A461759AAEDA}" type="pres">
      <dgm:prSet presAssocID="{FD5A30AA-231F-43FB-A950-0FAF4A756E02}" presName="compNode" presStyleCnt="0"/>
      <dgm:spPr/>
    </dgm:pt>
    <dgm:pt modelId="{311CE04D-C84D-438F-A8EC-0273CF81F13F}" type="pres">
      <dgm:prSet presAssocID="{FD5A30AA-231F-43FB-A950-0FAF4A756E02}" presName="bgRect" presStyleLbl="bgShp" presStyleIdx="1" presStyleCnt="2"/>
      <dgm:spPr/>
    </dgm:pt>
    <dgm:pt modelId="{070004EF-C46A-4EB0-A062-A6FF08208FE5}" type="pres">
      <dgm:prSet presAssocID="{FD5A30AA-231F-43FB-A950-0FAF4A756E0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16928B33-D502-4B7C-819E-1FD17579B3CE}" type="pres">
      <dgm:prSet presAssocID="{FD5A30AA-231F-43FB-A950-0FAF4A756E02}" presName="spaceRect" presStyleCnt="0"/>
      <dgm:spPr/>
    </dgm:pt>
    <dgm:pt modelId="{8AEB9EC7-034A-4460-9999-C649869A6A9F}" type="pres">
      <dgm:prSet presAssocID="{FD5A30AA-231F-43FB-A950-0FAF4A756E02}" presName="parTx" presStyleLbl="revTx" presStyleIdx="1" presStyleCnt="2">
        <dgm:presLayoutVars>
          <dgm:chMax val="0"/>
          <dgm:chPref val="0"/>
        </dgm:presLayoutVars>
      </dgm:prSet>
      <dgm:spPr/>
    </dgm:pt>
  </dgm:ptLst>
  <dgm:cxnLst>
    <dgm:cxn modelId="{A4BF005B-0F0C-4645-933A-0DDDE09E9C44}" srcId="{681D3636-3536-4C3F-A2D0-2D15B5EB9D50}" destId="{FD5A30AA-231F-43FB-A950-0FAF4A756E02}" srcOrd="1" destOrd="0" parTransId="{DE557640-FD0C-4880-A142-1550D64FAD7E}" sibTransId="{C8358630-91BF-4AB8-AB9B-311C7E597035}"/>
    <dgm:cxn modelId="{DA43AA46-799D-4F33-A6B5-9841762FA8BA}" type="presOf" srcId="{681D3636-3536-4C3F-A2D0-2D15B5EB9D50}" destId="{AEF11FE9-9715-410D-9D03-29A9DF6E1517}" srcOrd="0" destOrd="0" presId="urn:microsoft.com/office/officeart/2018/2/layout/IconVerticalSolidList"/>
    <dgm:cxn modelId="{CCA3F993-A910-45BC-941C-C40AC995C7E2}" srcId="{681D3636-3536-4C3F-A2D0-2D15B5EB9D50}" destId="{C4543401-AECF-4922-BA9B-E15E3F791906}" srcOrd="0" destOrd="0" parTransId="{6BF35148-6D1E-465F-BD15-6AFB5496C139}" sibTransId="{610AEBEB-FCA0-4CE9-BD14-7C6E434E7E36}"/>
    <dgm:cxn modelId="{87DBF1B9-2652-4EBC-B623-A8E66090CC96}" type="presOf" srcId="{C4543401-AECF-4922-BA9B-E15E3F791906}" destId="{5AF70EB3-4720-4CDC-ABFE-014C05AD7B4B}" srcOrd="0" destOrd="0" presId="urn:microsoft.com/office/officeart/2018/2/layout/IconVerticalSolidList"/>
    <dgm:cxn modelId="{F4B2B0EC-A82C-425D-BEC2-DB9B377B1DBA}" type="presOf" srcId="{FD5A30AA-231F-43FB-A950-0FAF4A756E02}" destId="{8AEB9EC7-034A-4460-9999-C649869A6A9F}" srcOrd="0" destOrd="0" presId="urn:microsoft.com/office/officeart/2018/2/layout/IconVerticalSolidList"/>
    <dgm:cxn modelId="{7F954D0E-56B2-4B2D-A3E0-963A868079EB}" type="presParOf" srcId="{AEF11FE9-9715-410D-9D03-29A9DF6E1517}" destId="{ADF7CF54-DF63-40F8-8CDA-0B6C9F147E3F}" srcOrd="0" destOrd="0" presId="urn:microsoft.com/office/officeart/2018/2/layout/IconVerticalSolidList"/>
    <dgm:cxn modelId="{718A3698-AB9C-4896-90B4-D9E23C5CD590}" type="presParOf" srcId="{ADF7CF54-DF63-40F8-8CDA-0B6C9F147E3F}" destId="{AE194121-0993-40EB-A173-B5FC38D0F893}" srcOrd="0" destOrd="0" presId="urn:microsoft.com/office/officeart/2018/2/layout/IconVerticalSolidList"/>
    <dgm:cxn modelId="{143F99ED-9A8F-4101-A270-324A8EDF3C35}" type="presParOf" srcId="{ADF7CF54-DF63-40F8-8CDA-0B6C9F147E3F}" destId="{198A2C7B-7AA9-48D7-A0B7-AFC3895D45EC}" srcOrd="1" destOrd="0" presId="urn:microsoft.com/office/officeart/2018/2/layout/IconVerticalSolidList"/>
    <dgm:cxn modelId="{86060F5A-C96A-49C9-80DE-35EBFCCEDDA1}" type="presParOf" srcId="{ADF7CF54-DF63-40F8-8CDA-0B6C9F147E3F}" destId="{F6893794-71FD-4643-9BE4-176E8748ED3A}" srcOrd="2" destOrd="0" presId="urn:microsoft.com/office/officeart/2018/2/layout/IconVerticalSolidList"/>
    <dgm:cxn modelId="{773C7753-1A34-4632-BAEA-B0213FC792E8}" type="presParOf" srcId="{ADF7CF54-DF63-40F8-8CDA-0B6C9F147E3F}" destId="{5AF70EB3-4720-4CDC-ABFE-014C05AD7B4B}" srcOrd="3" destOrd="0" presId="urn:microsoft.com/office/officeart/2018/2/layout/IconVerticalSolidList"/>
    <dgm:cxn modelId="{7FC89928-83C0-47BF-8ABC-3A193219E678}" type="presParOf" srcId="{AEF11FE9-9715-410D-9D03-29A9DF6E1517}" destId="{30C004F3-AFD2-495E-A0D4-24FDB13D5055}" srcOrd="1" destOrd="0" presId="urn:microsoft.com/office/officeart/2018/2/layout/IconVerticalSolidList"/>
    <dgm:cxn modelId="{7AB2CE3C-D040-4360-B499-861BDFE1A0A4}" type="presParOf" srcId="{AEF11FE9-9715-410D-9D03-29A9DF6E1517}" destId="{4B58CCBA-648D-4E7D-A9B6-A461759AAEDA}" srcOrd="2" destOrd="0" presId="urn:microsoft.com/office/officeart/2018/2/layout/IconVerticalSolidList"/>
    <dgm:cxn modelId="{E5ECF4DA-DEEF-4C14-BE17-E7CB63E1F01F}" type="presParOf" srcId="{4B58CCBA-648D-4E7D-A9B6-A461759AAEDA}" destId="{311CE04D-C84D-438F-A8EC-0273CF81F13F}" srcOrd="0" destOrd="0" presId="urn:microsoft.com/office/officeart/2018/2/layout/IconVerticalSolidList"/>
    <dgm:cxn modelId="{02123618-7C00-4C8C-81FF-22CE7661FEE4}" type="presParOf" srcId="{4B58CCBA-648D-4E7D-A9B6-A461759AAEDA}" destId="{070004EF-C46A-4EB0-A062-A6FF08208FE5}" srcOrd="1" destOrd="0" presId="urn:microsoft.com/office/officeart/2018/2/layout/IconVerticalSolidList"/>
    <dgm:cxn modelId="{77CCC76D-146C-4FC3-8E35-0AF44C1E2AE5}" type="presParOf" srcId="{4B58CCBA-648D-4E7D-A9B6-A461759AAEDA}" destId="{16928B33-D502-4B7C-819E-1FD17579B3CE}" srcOrd="2" destOrd="0" presId="urn:microsoft.com/office/officeart/2018/2/layout/IconVerticalSolidList"/>
    <dgm:cxn modelId="{DB513DE4-A24D-419C-8AA2-B484A22F236E}" type="presParOf" srcId="{4B58CCBA-648D-4E7D-A9B6-A461759AAEDA}" destId="{8AEB9EC7-034A-4460-9999-C649869A6A9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8F156CE-B4DF-4EE9-9E52-F1096DA3349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BE5C8EF-546A-46DB-BD3C-31C2A8B8A6D0}">
      <dgm:prSet/>
      <dgm:spPr/>
      <dgm:t>
        <a:bodyPr/>
        <a:lstStyle/>
        <a:p>
          <a:r>
            <a:rPr lang="en-US" dirty="0"/>
            <a:t>Weekly Departmental Meetings</a:t>
          </a:r>
        </a:p>
      </dgm:t>
    </dgm:pt>
    <dgm:pt modelId="{FAA3384E-EAB4-49D5-A97D-4AAF39F85A9E}" type="parTrans" cxnId="{4CFFAFCF-8C0F-4E49-B273-9A5B64FE0872}">
      <dgm:prSet/>
      <dgm:spPr/>
      <dgm:t>
        <a:bodyPr/>
        <a:lstStyle/>
        <a:p>
          <a:endParaRPr lang="en-US"/>
        </a:p>
      </dgm:t>
    </dgm:pt>
    <dgm:pt modelId="{E277A403-0198-421A-BD29-7265E859867D}" type="sibTrans" cxnId="{4CFFAFCF-8C0F-4E49-B273-9A5B64FE0872}">
      <dgm:prSet/>
      <dgm:spPr/>
      <dgm:t>
        <a:bodyPr/>
        <a:lstStyle/>
        <a:p>
          <a:endParaRPr lang="en-US"/>
        </a:p>
      </dgm:t>
    </dgm:pt>
    <dgm:pt modelId="{C486A867-798A-4193-B897-BEC8B466FF7F}">
      <dgm:prSet/>
      <dgm:spPr/>
      <dgm:t>
        <a:bodyPr/>
        <a:lstStyle/>
        <a:p>
          <a:r>
            <a:rPr lang="en-US" dirty="0"/>
            <a:t>Course Enhancement Plan developed</a:t>
          </a:r>
        </a:p>
      </dgm:t>
    </dgm:pt>
    <dgm:pt modelId="{173D564B-9D52-4FCE-A911-6EA206A870DF}" type="parTrans" cxnId="{A01A0898-9A8C-470E-9D68-5CAEBDEF470E}">
      <dgm:prSet/>
      <dgm:spPr/>
      <dgm:t>
        <a:bodyPr/>
        <a:lstStyle/>
        <a:p>
          <a:endParaRPr lang="en-US"/>
        </a:p>
      </dgm:t>
    </dgm:pt>
    <dgm:pt modelId="{E9ED0C3B-E524-44B7-86C4-5EF731422614}" type="sibTrans" cxnId="{A01A0898-9A8C-470E-9D68-5CAEBDEF470E}">
      <dgm:prSet/>
      <dgm:spPr/>
      <dgm:t>
        <a:bodyPr/>
        <a:lstStyle/>
        <a:p>
          <a:endParaRPr lang="en-US"/>
        </a:p>
      </dgm:t>
    </dgm:pt>
    <dgm:pt modelId="{8A26A177-ED32-4223-92AE-27D221881939}">
      <dgm:prSet/>
      <dgm:spPr/>
      <dgm:t>
        <a:bodyPr/>
        <a:lstStyle/>
        <a:p>
          <a:r>
            <a:rPr lang="en-US" dirty="0"/>
            <a:t>Reporting Checklist</a:t>
          </a:r>
        </a:p>
      </dgm:t>
    </dgm:pt>
    <dgm:pt modelId="{545CC665-87D4-4F37-9D38-1FEBA6FD84EE}" type="parTrans" cxnId="{E270B95F-9268-4E56-8041-DC2F73062F22}">
      <dgm:prSet/>
      <dgm:spPr/>
      <dgm:t>
        <a:bodyPr/>
        <a:lstStyle/>
        <a:p>
          <a:endParaRPr lang="en-US"/>
        </a:p>
      </dgm:t>
    </dgm:pt>
    <dgm:pt modelId="{448C141C-B45F-4A0D-91FC-2CC8EB1E5F13}" type="sibTrans" cxnId="{E270B95F-9268-4E56-8041-DC2F73062F22}">
      <dgm:prSet/>
      <dgm:spPr/>
      <dgm:t>
        <a:bodyPr/>
        <a:lstStyle/>
        <a:p>
          <a:endParaRPr lang="en-US"/>
        </a:p>
      </dgm:t>
    </dgm:pt>
    <dgm:pt modelId="{63D2EE6E-5870-4F56-8890-D60D7390E205}">
      <dgm:prSet/>
      <dgm:spPr/>
      <dgm:t>
        <a:bodyPr/>
        <a:lstStyle/>
        <a:p>
          <a:r>
            <a:rPr lang="en-US" dirty="0"/>
            <a:t>Instructor Selected Benchmarks</a:t>
          </a:r>
        </a:p>
      </dgm:t>
    </dgm:pt>
    <dgm:pt modelId="{4E27996B-A74F-46FE-9B4B-DCCBBA49C329}" type="parTrans" cxnId="{4B43704C-5AAD-465C-BD03-35C6AEFF9D4A}">
      <dgm:prSet/>
      <dgm:spPr/>
      <dgm:t>
        <a:bodyPr/>
        <a:lstStyle/>
        <a:p>
          <a:endParaRPr lang="en-US"/>
        </a:p>
      </dgm:t>
    </dgm:pt>
    <dgm:pt modelId="{D12AF618-00CB-4EC2-AD73-049BD92C0981}" type="sibTrans" cxnId="{4B43704C-5AAD-465C-BD03-35C6AEFF9D4A}">
      <dgm:prSet/>
      <dgm:spPr/>
      <dgm:t>
        <a:bodyPr/>
        <a:lstStyle/>
        <a:p>
          <a:endParaRPr lang="en-US"/>
        </a:p>
      </dgm:t>
    </dgm:pt>
    <dgm:pt modelId="{8CCC8477-1CEF-418A-ABBE-2664AB6CD0A1}">
      <dgm:prSet/>
      <dgm:spPr/>
      <dgm:t>
        <a:bodyPr/>
        <a:lstStyle/>
        <a:p>
          <a:r>
            <a:rPr lang="en-US" dirty="0"/>
            <a:t>Course development plan</a:t>
          </a:r>
        </a:p>
      </dgm:t>
    </dgm:pt>
    <dgm:pt modelId="{D1431CD4-F384-4503-862E-5ACAFAB076C0}" type="parTrans" cxnId="{64842B8F-3337-42D3-A562-95A1B38E581F}">
      <dgm:prSet/>
      <dgm:spPr/>
      <dgm:t>
        <a:bodyPr/>
        <a:lstStyle/>
        <a:p>
          <a:endParaRPr lang="en-US"/>
        </a:p>
      </dgm:t>
    </dgm:pt>
    <dgm:pt modelId="{756A13E3-731D-4E84-BE1E-21A136385206}" type="sibTrans" cxnId="{64842B8F-3337-42D3-A562-95A1B38E581F}">
      <dgm:prSet/>
      <dgm:spPr/>
      <dgm:t>
        <a:bodyPr/>
        <a:lstStyle/>
        <a:p>
          <a:endParaRPr lang="en-US"/>
        </a:p>
      </dgm:t>
    </dgm:pt>
    <dgm:pt modelId="{CE30B862-6C0A-4366-929C-67F4C1F762C0}">
      <dgm:prSet/>
      <dgm:spPr/>
      <dgm:t>
        <a:bodyPr/>
        <a:lstStyle/>
        <a:p>
          <a:r>
            <a:rPr lang="en-US" dirty="0"/>
            <a:t>Selected Professional Development</a:t>
          </a:r>
        </a:p>
      </dgm:t>
    </dgm:pt>
    <dgm:pt modelId="{51AD4891-0419-47D8-A8AE-2C006593D8D8}" type="parTrans" cxnId="{AEEBEFA2-09ED-4023-81F7-6AEA159595FB}">
      <dgm:prSet/>
      <dgm:spPr/>
      <dgm:t>
        <a:bodyPr/>
        <a:lstStyle/>
        <a:p>
          <a:endParaRPr lang="en-US"/>
        </a:p>
      </dgm:t>
    </dgm:pt>
    <dgm:pt modelId="{379ACA60-B76B-4F8A-9C83-7D2B0D4DEC62}" type="sibTrans" cxnId="{AEEBEFA2-09ED-4023-81F7-6AEA159595FB}">
      <dgm:prSet/>
      <dgm:spPr/>
      <dgm:t>
        <a:bodyPr/>
        <a:lstStyle/>
        <a:p>
          <a:endParaRPr lang="en-US"/>
        </a:p>
      </dgm:t>
    </dgm:pt>
    <dgm:pt modelId="{4A9B7D7F-30E0-48D3-93D0-D891245B7426}">
      <dgm:prSet/>
      <dgm:spPr/>
      <dgm:t>
        <a:bodyPr/>
        <a:lstStyle/>
        <a:p>
          <a:r>
            <a:rPr lang="en-US" dirty="0"/>
            <a:t>On demand ITE professional development courses</a:t>
          </a:r>
        </a:p>
      </dgm:t>
    </dgm:pt>
    <dgm:pt modelId="{4358212E-A315-46D9-9908-01D4452B55B7}" type="parTrans" cxnId="{6DEF9EFD-8B23-4085-AE98-620839ED395D}">
      <dgm:prSet/>
      <dgm:spPr/>
      <dgm:t>
        <a:bodyPr/>
        <a:lstStyle/>
        <a:p>
          <a:endParaRPr lang="en-US"/>
        </a:p>
      </dgm:t>
    </dgm:pt>
    <dgm:pt modelId="{13109575-EA46-4508-A39A-E50CCE2A3B98}" type="sibTrans" cxnId="{6DEF9EFD-8B23-4085-AE98-620839ED395D}">
      <dgm:prSet/>
      <dgm:spPr/>
      <dgm:t>
        <a:bodyPr/>
        <a:lstStyle/>
        <a:p>
          <a:endParaRPr lang="en-US"/>
        </a:p>
      </dgm:t>
    </dgm:pt>
    <dgm:pt modelId="{3A77670A-189F-4B97-AB9E-8C3BE149DCF8}">
      <dgm:prSet/>
      <dgm:spPr/>
      <dgm:t>
        <a:bodyPr/>
        <a:lstStyle/>
        <a:p>
          <a:r>
            <a:rPr lang="en-US" dirty="0"/>
            <a:t>In person training (during department meetings)</a:t>
          </a:r>
        </a:p>
      </dgm:t>
    </dgm:pt>
    <dgm:pt modelId="{C5860629-DFBA-47C9-9F15-CDF1778BF249}" type="parTrans" cxnId="{F5A9486B-98CC-41F3-829D-A5686DA1CCE6}">
      <dgm:prSet/>
      <dgm:spPr/>
      <dgm:t>
        <a:bodyPr/>
        <a:lstStyle/>
        <a:p>
          <a:endParaRPr lang="en-US"/>
        </a:p>
      </dgm:t>
    </dgm:pt>
    <dgm:pt modelId="{A5675398-2741-4142-8451-FD1772E5110E}" type="sibTrans" cxnId="{F5A9486B-98CC-41F3-829D-A5686DA1CCE6}">
      <dgm:prSet/>
      <dgm:spPr/>
      <dgm:t>
        <a:bodyPr/>
        <a:lstStyle/>
        <a:p>
          <a:endParaRPr lang="en-US"/>
        </a:p>
      </dgm:t>
    </dgm:pt>
    <dgm:pt modelId="{6052B4E6-00A5-44A8-9748-56F29CAC235A}">
      <dgm:prSet/>
      <dgm:spPr/>
      <dgm:t>
        <a:bodyPr/>
        <a:lstStyle/>
        <a:p>
          <a:r>
            <a:rPr lang="en-US" dirty="0"/>
            <a:t>Department Chair review and feedback</a:t>
          </a:r>
        </a:p>
      </dgm:t>
    </dgm:pt>
    <dgm:pt modelId="{66A797A5-7F6D-44AE-AD75-ECDC811C72C3}" type="parTrans" cxnId="{F4262123-7037-4BF8-9E7E-03DD385F96FD}">
      <dgm:prSet/>
      <dgm:spPr/>
      <dgm:t>
        <a:bodyPr/>
        <a:lstStyle/>
        <a:p>
          <a:endParaRPr lang="en-US"/>
        </a:p>
      </dgm:t>
    </dgm:pt>
    <dgm:pt modelId="{0D05F49D-913D-461A-82C0-3116E78CC5DE}" type="sibTrans" cxnId="{F4262123-7037-4BF8-9E7E-03DD385F96FD}">
      <dgm:prSet/>
      <dgm:spPr/>
      <dgm:t>
        <a:bodyPr/>
        <a:lstStyle/>
        <a:p>
          <a:endParaRPr lang="en-US"/>
        </a:p>
      </dgm:t>
    </dgm:pt>
    <dgm:pt modelId="{703CB1B1-BCE3-4247-953D-FD22BB07C00F}" type="pres">
      <dgm:prSet presAssocID="{48F156CE-B4DF-4EE9-9E52-F1096DA3349A}" presName="linear" presStyleCnt="0">
        <dgm:presLayoutVars>
          <dgm:animLvl val="lvl"/>
          <dgm:resizeHandles val="exact"/>
        </dgm:presLayoutVars>
      </dgm:prSet>
      <dgm:spPr/>
    </dgm:pt>
    <dgm:pt modelId="{3B42C1BC-76D4-4EB3-B9EA-4CD6051C3FB2}" type="pres">
      <dgm:prSet presAssocID="{8BE5C8EF-546A-46DB-BD3C-31C2A8B8A6D0}" presName="parentText" presStyleLbl="node1" presStyleIdx="0" presStyleCnt="4">
        <dgm:presLayoutVars>
          <dgm:chMax val="0"/>
          <dgm:bulletEnabled val="1"/>
        </dgm:presLayoutVars>
      </dgm:prSet>
      <dgm:spPr/>
    </dgm:pt>
    <dgm:pt modelId="{09BE6E68-B42F-4BD4-970C-BE9C30976576}" type="pres">
      <dgm:prSet presAssocID="{E277A403-0198-421A-BD29-7265E859867D}" presName="spacer" presStyleCnt="0"/>
      <dgm:spPr/>
    </dgm:pt>
    <dgm:pt modelId="{F88536E4-FF34-41B2-885E-BE282B30A9A8}" type="pres">
      <dgm:prSet presAssocID="{C486A867-798A-4193-B897-BEC8B466FF7F}" presName="parentText" presStyleLbl="node1" presStyleIdx="1" presStyleCnt="4">
        <dgm:presLayoutVars>
          <dgm:chMax val="0"/>
          <dgm:bulletEnabled val="1"/>
        </dgm:presLayoutVars>
      </dgm:prSet>
      <dgm:spPr/>
    </dgm:pt>
    <dgm:pt modelId="{81486AE2-44FD-4043-AB90-05BBC9BC25A6}" type="pres">
      <dgm:prSet presAssocID="{C486A867-798A-4193-B897-BEC8B466FF7F}" presName="childText" presStyleLbl="revTx" presStyleIdx="0" presStyleCnt="2">
        <dgm:presLayoutVars>
          <dgm:bulletEnabled val="1"/>
        </dgm:presLayoutVars>
      </dgm:prSet>
      <dgm:spPr/>
    </dgm:pt>
    <dgm:pt modelId="{9AA0650D-091A-4189-8F52-7800CEC82BD9}" type="pres">
      <dgm:prSet presAssocID="{CE30B862-6C0A-4366-929C-67F4C1F762C0}" presName="parentText" presStyleLbl="node1" presStyleIdx="2" presStyleCnt="4">
        <dgm:presLayoutVars>
          <dgm:chMax val="0"/>
          <dgm:bulletEnabled val="1"/>
        </dgm:presLayoutVars>
      </dgm:prSet>
      <dgm:spPr/>
    </dgm:pt>
    <dgm:pt modelId="{6630AB87-5C80-4E0A-9E7A-D251E7F00210}" type="pres">
      <dgm:prSet presAssocID="{CE30B862-6C0A-4366-929C-67F4C1F762C0}" presName="childText" presStyleLbl="revTx" presStyleIdx="1" presStyleCnt="2">
        <dgm:presLayoutVars>
          <dgm:bulletEnabled val="1"/>
        </dgm:presLayoutVars>
      </dgm:prSet>
      <dgm:spPr/>
    </dgm:pt>
    <dgm:pt modelId="{B1F996BF-FF6F-4E50-B314-3C1DD033E499}" type="pres">
      <dgm:prSet presAssocID="{6052B4E6-00A5-44A8-9748-56F29CAC235A}" presName="parentText" presStyleLbl="node1" presStyleIdx="3" presStyleCnt="4">
        <dgm:presLayoutVars>
          <dgm:chMax val="0"/>
          <dgm:bulletEnabled val="1"/>
        </dgm:presLayoutVars>
      </dgm:prSet>
      <dgm:spPr/>
    </dgm:pt>
  </dgm:ptLst>
  <dgm:cxnLst>
    <dgm:cxn modelId="{D9FA780C-82D9-4E27-9F7A-5589F7F36F67}" type="presOf" srcId="{8CCC8477-1CEF-418A-ABBE-2664AB6CD0A1}" destId="{81486AE2-44FD-4043-AB90-05BBC9BC25A6}" srcOrd="0" destOrd="2" presId="urn:microsoft.com/office/officeart/2005/8/layout/vList2"/>
    <dgm:cxn modelId="{F4262123-7037-4BF8-9E7E-03DD385F96FD}" srcId="{48F156CE-B4DF-4EE9-9E52-F1096DA3349A}" destId="{6052B4E6-00A5-44A8-9748-56F29CAC235A}" srcOrd="3" destOrd="0" parTransId="{66A797A5-7F6D-44AE-AD75-ECDC811C72C3}" sibTransId="{0D05F49D-913D-461A-82C0-3116E78CC5DE}"/>
    <dgm:cxn modelId="{516C7E5D-F04D-41F9-A9FC-0284CEA54C56}" type="presOf" srcId="{3A77670A-189F-4B97-AB9E-8C3BE149DCF8}" destId="{6630AB87-5C80-4E0A-9E7A-D251E7F00210}" srcOrd="0" destOrd="1" presId="urn:microsoft.com/office/officeart/2005/8/layout/vList2"/>
    <dgm:cxn modelId="{E270B95F-9268-4E56-8041-DC2F73062F22}" srcId="{C486A867-798A-4193-B897-BEC8B466FF7F}" destId="{8A26A177-ED32-4223-92AE-27D221881939}" srcOrd="0" destOrd="0" parTransId="{545CC665-87D4-4F37-9D38-1FEBA6FD84EE}" sibTransId="{448C141C-B45F-4A0D-91FC-2CC8EB1E5F13}"/>
    <dgm:cxn modelId="{CEEA5647-861D-4035-A97E-29C0814F2F53}" type="presOf" srcId="{6052B4E6-00A5-44A8-9748-56F29CAC235A}" destId="{B1F996BF-FF6F-4E50-B314-3C1DD033E499}" srcOrd="0" destOrd="0" presId="urn:microsoft.com/office/officeart/2005/8/layout/vList2"/>
    <dgm:cxn modelId="{F5A9486B-98CC-41F3-829D-A5686DA1CCE6}" srcId="{CE30B862-6C0A-4366-929C-67F4C1F762C0}" destId="{3A77670A-189F-4B97-AB9E-8C3BE149DCF8}" srcOrd="1" destOrd="0" parTransId="{C5860629-DFBA-47C9-9F15-CDF1778BF249}" sibTransId="{A5675398-2741-4142-8451-FD1772E5110E}"/>
    <dgm:cxn modelId="{4B43704C-5AAD-465C-BD03-35C6AEFF9D4A}" srcId="{C486A867-798A-4193-B897-BEC8B466FF7F}" destId="{63D2EE6E-5870-4F56-8890-D60D7390E205}" srcOrd="1" destOrd="0" parTransId="{4E27996B-A74F-46FE-9B4B-DCCBBA49C329}" sibTransId="{D12AF618-00CB-4EC2-AD73-049BD92C0981}"/>
    <dgm:cxn modelId="{56F2CD73-80E2-445E-AED4-D9D6FBE0407D}" type="presOf" srcId="{63D2EE6E-5870-4F56-8890-D60D7390E205}" destId="{81486AE2-44FD-4043-AB90-05BBC9BC25A6}" srcOrd="0" destOrd="1" presId="urn:microsoft.com/office/officeart/2005/8/layout/vList2"/>
    <dgm:cxn modelId="{9561DE8C-C0F7-4F4D-B8F9-881F45BE2CEC}" type="presOf" srcId="{CE30B862-6C0A-4366-929C-67F4C1F762C0}" destId="{9AA0650D-091A-4189-8F52-7800CEC82BD9}" srcOrd="0" destOrd="0" presId="urn:microsoft.com/office/officeart/2005/8/layout/vList2"/>
    <dgm:cxn modelId="{64842B8F-3337-42D3-A562-95A1B38E581F}" srcId="{C486A867-798A-4193-B897-BEC8B466FF7F}" destId="{8CCC8477-1CEF-418A-ABBE-2664AB6CD0A1}" srcOrd="2" destOrd="0" parTransId="{D1431CD4-F384-4503-862E-5ACAFAB076C0}" sibTransId="{756A13E3-731D-4E84-BE1E-21A136385206}"/>
    <dgm:cxn modelId="{A01A0898-9A8C-470E-9D68-5CAEBDEF470E}" srcId="{48F156CE-B4DF-4EE9-9E52-F1096DA3349A}" destId="{C486A867-798A-4193-B897-BEC8B466FF7F}" srcOrd="1" destOrd="0" parTransId="{173D564B-9D52-4FCE-A911-6EA206A870DF}" sibTransId="{E9ED0C3B-E524-44B7-86C4-5EF731422614}"/>
    <dgm:cxn modelId="{AEEBEFA2-09ED-4023-81F7-6AEA159595FB}" srcId="{48F156CE-B4DF-4EE9-9E52-F1096DA3349A}" destId="{CE30B862-6C0A-4366-929C-67F4C1F762C0}" srcOrd="2" destOrd="0" parTransId="{51AD4891-0419-47D8-A8AE-2C006593D8D8}" sibTransId="{379ACA60-B76B-4F8A-9C83-7D2B0D4DEC62}"/>
    <dgm:cxn modelId="{87A7E6C2-EF9B-480F-B052-D919A0ACBA07}" type="presOf" srcId="{8BE5C8EF-546A-46DB-BD3C-31C2A8B8A6D0}" destId="{3B42C1BC-76D4-4EB3-B9EA-4CD6051C3FB2}" srcOrd="0" destOrd="0" presId="urn:microsoft.com/office/officeart/2005/8/layout/vList2"/>
    <dgm:cxn modelId="{4CFFAFCF-8C0F-4E49-B273-9A5B64FE0872}" srcId="{48F156CE-B4DF-4EE9-9E52-F1096DA3349A}" destId="{8BE5C8EF-546A-46DB-BD3C-31C2A8B8A6D0}" srcOrd="0" destOrd="0" parTransId="{FAA3384E-EAB4-49D5-A97D-4AAF39F85A9E}" sibTransId="{E277A403-0198-421A-BD29-7265E859867D}"/>
    <dgm:cxn modelId="{72EE35D3-6E10-4039-9560-155BD82E8663}" type="presOf" srcId="{48F156CE-B4DF-4EE9-9E52-F1096DA3349A}" destId="{703CB1B1-BCE3-4247-953D-FD22BB07C00F}" srcOrd="0" destOrd="0" presId="urn:microsoft.com/office/officeart/2005/8/layout/vList2"/>
    <dgm:cxn modelId="{15B904DF-4253-43B9-BFDC-70D4E4D04994}" type="presOf" srcId="{C486A867-798A-4193-B897-BEC8B466FF7F}" destId="{F88536E4-FF34-41B2-885E-BE282B30A9A8}" srcOrd="0" destOrd="0" presId="urn:microsoft.com/office/officeart/2005/8/layout/vList2"/>
    <dgm:cxn modelId="{8C9B6CEB-B6FD-441C-BBCA-BC3F13FCE3D9}" type="presOf" srcId="{4A9B7D7F-30E0-48D3-93D0-D891245B7426}" destId="{6630AB87-5C80-4E0A-9E7A-D251E7F00210}" srcOrd="0" destOrd="0" presId="urn:microsoft.com/office/officeart/2005/8/layout/vList2"/>
    <dgm:cxn modelId="{121399F8-FC1D-48FA-BABC-6F4DBE93C9C0}" type="presOf" srcId="{8A26A177-ED32-4223-92AE-27D221881939}" destId="{81486AE2-44FD-4043-AB90-05BBC9BC25A6}" srcOrd="0" destOrd="0" presId="urn:microsoft.com/office/officeart/2005/8/layout/vList2"/>
    <dgm:cxn modelId="{6DEF9EFD-8B23-4085-AE98-620839ED395D}" srcId="{CE30B862-6C0A-4366-929C-67F4C1F762C0}" destId="{4A9B7D7F-30E0-48D3-93D0-D891245B7426}" srcOrd="0" destOrd="0" parTransId="{4358212E-A315-46D9-9908-01D4452B55B7}" sibTransId="{13109575-EA46-4508-A39A-E50CCE2A3B98}"/>
    <dgm:cxn modelId="{473DE791-E18E-4FFD-AAF4-42C828436AB1}" type="presParOf" srcId="{703CB1B1-BCE3-4247-953D-FD22BB07C00F}" destId="{3B42C1BC-76D4-4EB3-B9EA-4CD6051C3FB2}" srcOrd="0" destOrd="0" presId="urn:microsoft.com/office/officeart/2005/8/layout/vList2"/>
    <dgm:cxn modelId="{456156D0-1876-4AE0-8655-7A27558B1B55}" type="presParOf" srcId="{703CB1B1-BCE3-4247-953D-FD22BB07C00F}" destId="{09BE6E68-B42F-4BD4-970C-BE9C30976576}" srcOrd="1" destOrd="0" presId="urn:microsoft.com/office/officeart/2005/8/layout/vList2"/>
    <dgm:cxn modelId="{CFF3DD29-83A2-4D2C-8B6A-431A2889D5C4}" type="presParOf" srcId="{703CB1B1-BCE3-4247-953D-FD22BB07C00F}" destId="{F88536E4-FF34-41B2-885E-BE282B30A9A8}" srcOrd="2" destOrd="0" presId="urn:microsoft.com/office/officeart/2005/8/layout/vList2"/>
    <dgm:cxn modelId="{EA6D0700-1112-4D52-A650-428637CEE20D}" type="presParOf" srcId="{703CB1B1-BCE3-4247-953D-FD22BB07C00F}" destId="{81486AE2-44FD-4043-AB90-05BBC9BC25A6}" srcOrd="3" destOrd="0" presId="urn:microsoft.com/office/officeart/2005/8/layout/vList2"/>
    <dgm:cxn modelId="{1160370E-6010-49B7-893C-A2C1601F257F}" type="presParOf" srcId="{703CB1B1-BCE3-4247-953D-FD22BB07C00F}" destId="{9AA0650D-091A-4189-8F52-7800CEC82BD9}" srcOrd="4" destOrd="0" presId="urn:microsoft.com/office/officeart/2005/8/layout/vList2"/>
    <dgm:cxn modelId="{6CBB69A3-F39E-4281-96CD-4A06098751EB}" type="presParOf" srcId="{703CB1B1-BCE3-4247-953D-FD22BB07C00F}" destId="{6630AB87-5C80-4E0A-9E7A-D251E7F00210}" srcOrd="5" destOrd="0" presId="urn:microsoft.com/office/officeart/2005/8/layout/vList2"/>
    <dgm:cxn modelId="{6878C06F-DB11-4B61-91AE-6EE2AC9677F1}" type="presParOf" srcId="{703CB1B1-BCE3-4247-953D-FD22BB07C00F}" destId="{B1F996BF-FF6F-4E50-B314-3C1DD033E499}"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9BEE0A4-7CBF-4FD4-A226-24534462261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0BB2CB3C-6BC6-490D-A48F-92FB3EEEC400}">
      <dgm:prSet/>
      <dgm:spPr/>
      <dgm:t>
        <a:bodyPr/>
        <a:lstStyle/>
        <a:p>
          <a:r>
            <a:rPr lang="en-US" b="1"/>
            <a:t>How do you currently involve faculty in course improvement initiatives?</a:t>
          </a:r>
          <a:endParaRPr lang="en-US"/>
        </a:p>
      </dgm:t>
    </dgm:pt>
    <dgm:pt modelId="{2B2F4585-D7C8-42D6-9F8F-283A7FE67EA9}" type="parTrans" cxnId="{4B701F86-F9CD-4470-9BC5-78D16AF4CC0B}">
      <dgm:prSet/>
      <dgm:spPr/>
      <dgm:t>
        <a:bodyPr/>
        <a:lstStyle/>
        <a:p>
          <a:endParaRPr lang="en-US"/>
        </a:p>
      </dgm:t>
    </dgm:pt>
    <dgm:pt modelId="{944AFF3C-A550-4E6C-BC54-F6383CF97A90}" type="sibTrans" cxnId="{4B701F86-F9CD-4470-9BC5-78D16AF4CC0B}">
      <dgm:prSet/>
      <dgm:spPr/>
      <dgm:t>
        <a:bodyPr/>
        <a:lstStyle/>
        <a:p>
          <a:endParaRPr lang="en-US"/>
        </a:p>
      </dgm:t>
    </dgm:pt>
    <dgm:pt modelId="{8BEE2A6C-0B20-4D7E-A694-D10C4D04D8E0}">
      <dgm:prSet/>
      <dgm:spPr/>
      <dgm:t>
        <a:bodyPr/>
        <a:lstStyle/>
        <a:p>
          <a:r>
            <a:rPr lang="en-US" b="1"/>
            <a:t>What professional development formats have been most effective for your team—on-demand, in-person, or hybrid?</a:t>
          </a:r>
          <a:endParaRPr lang="en-US"/>
        </a:p>
      </dgm:t>
    </dgm:pt>
    <dgm:pt modelId="{0DA0AB22-6BA7-41E6-893D-B11B11F0DDB5}" type="parTrans" cxnId="{634E3858-9F39-4F83-852A-6AC7346A1825}">
      <dgm:prSet/>
      <dgm:spPr/>
      <dgm:t>
        <a:bodyPr/>
        <a:lstStyle/>
        <a:p>
          <a:endParaRPr lang="en-US"/>
        </a:p>
      </dgm:t>
    </dgm:pt>
    <dgm:pt modelId="{CB36D17E-7612-41A1-B68E-AF6AF1561FA8}" type="sibTrans" cxnId="{634E3858-9F39-4F83-852A-6AC7346A1825}">
      <dgm:prSet/>
      <dgm:spPr/>
      <dgm:t>
        <a:bodyPr/>
        <a:lstStyle/>
        <a:p>
          <a:endParaRPr lang="en-US"/>
        </a:p>
      </dgm:t>
    </dgm:pt>
    <dgm:pt modelId="{47FED0C4-75A8-4D0D-A45B-02568FE99966}" type="pres">
      <dgm:prSet presAssocID="{79BEE0A4-7CBF-4FD4-A226-245344622615}" presName="linear" presStyleCnt="0">
        <dgm:presLayoutVars>
          <dgm:animLvl val="lvl"/>
          <dgm:resizeHandles val="exact"/>
        </dgm:presLayoutVars>
      </dgm:prSet>
      <dgm:spPr/>
    </dgm:pt>
    <dgm:pt modelId="{426FFF7A-8BF4-4582-8322-C996BB1EE7FF}" type="pres">
      <dgm:prSet presAssocID="{0BB2CB3C-6BC6-490D-A48F-92FB3EEEC400}" presName="parentText" presStyleLbl="node1" presStyleIdx="0" presStyleCnt="2">
        <dgm:presLayoutVars>
          <dgm:chMax val="0"/>
          <dgm:bulletEnabled val="1"/>
        </dgm:presLayoutVars>
      </dgm:prSet>
      <dgm:spPr/>
    </dgm:pt>
    <dgm:pt modelId="{15E555AC-6A7E-440F-AE26-9E5532FE6B37}" type="pres">
      <dgm:prSet presAssocID="{944AFF3C-A550-4E6C-BC54-F6383CF97A90}" presName="spacer" presStyleCnt="0"/>
      <dgm:spPr/>
    </dgm:pt>
    <dgm:pt modelId="{E3A3880D-1938-47CE-AE1E-941108E7F7B7}" type="pres">
      <dgm:prSet presAssocID="{8BEE2A6C-0B20-4D7E-A694-D10C4D04D8E0}" presName="parentText" presStyleLbl="node1" presStyleIdx="1" presStyleCnt="2">
        <dgm:presLayoutVars>
          <dgm:chMax val="0"/>
          <dgm:bulletEnabled val="1"/>
        </dgm:presLayoutVars>
      </dgm:prSet>
      <dgm:spPr/>
    </dgm:pt>
  </dgm:ptLst>
  <dgm:cxnLst>
    <dgm:cxn modelId="{F916612E-5663-4649-9D60-9ABE86FE4A2D}" type="presOf" srcId="{0BB2CB3C-6BC6-490D-A48F-92FB3EEEC400}" destId="{426FFF7A-8BF4-4582-8322-C996BB1EE7FF}" srcOrd="0" destOrd="0" presId="urn:microsoft.com/office/officeart/2005/8/layout/vList2"/>
    <dgm:cxn modelId="{C0663D54-F850-45AB-977E-615510CEAA42}" type="presOf" srcId="{79BEE0A4-7CBF-4FD4-A226-245344622615}" destId="{47FED0C4-75A8-4D0D-A45B-02568FE99966}" srcOrd="0" destOrd="0" presId="urn:microsoft.com/office/officeart/2005/8/layout/vList2"/>
    <dgm:cxn modelId="{634E3858-9F39-4F83-852A-6AC7346A1825}" srcId="{79BEE0A4-7CBF-4FD4-A226-245344622615}" destId="{8BEE2A6C-0B20-4D7E-A694-D10C4D04D8E0}" srcOrd="1" destOrd="0" parTransId="{0DA0AB22-6BA7-41E6-893D-B11B11F0DDB5}" sibTransId="{CB36D17E-7612-41A1-B68E-AF6AF1561FA8}"/>
    <dgm:cxn modelId="{4B701F86-F9CD-4470-9BC5-78D16AF4CC0B}" srcId="{79BEE0A4-7CBF-4FD4-A226-245344622615}" destId="{0BB2CB3C-6BC6-490D-A48F-92FB3EEEC400}" srcOrd="0" destOrd="0" parTransId="{2B2F4585-D7C8-42D6-9F8F-283A7FE67EA9}" sibTransId="{944AFF3C-A550-4E6C-BC54-F6383CF97A90}"/>
    <dgm:cxn modelId="{8D5205BD-AC94-43F9-988B-46B7B724D078}" type="presOf" srcId="{8BEE2A6C-0B20-4D7E-A694-D10C4D04D8E0}" destId="{E3A3880D-1938-47CE-AE1E-941108E7F7B7}" srcOrd="0" destOrd="0" presId="urn:microsoft.com/office/officeart/2005/8/layout/vList2"/>
    <dgm:cxn modelId="{F6C2B83A-135D-441A-B69D-E11404E58A1F}" type="presParOf" srcId="{47FED0C4-75A8-4D0D-A45B-02568FE99966}" destId="{426FFF7A-8BF4-4582-8322-C996BB1EE7FF}" srcOrd="0" destOrd="0" presId="urn:microsoft.com/office/officeart/2005/8/layout/vList2"/>
    <dgm:cxn modelId="{F94DEFB5-0BE2-4D12-AC7D-C964903B6741}" type="presParOf" srcId="{47FED0C4-75A8-4D0D-A45B-02568FE99966}" destId="{15E555AC-6A7E-440F-AE26-9E5532FE6B37}" srcOrd="1" destOrd="0" presId="urn:microsoft.com/office/officeart/2005/8/layout/vList2"/>
    <dgm:cxn modelId="{1B21A305-DB0F-4C60-A8C6-C26107DECE30}" type="presParOf" srcId="{47FED0C4-75A8-4D0D-A45B-02568FE99966}" destId="{E3A3880D-1938-47CE-AE1E-941108E7F7B7}"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F7CA6A4-0E02-4ACE-A5CB-F14F910F144D}"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47A3A34-5E80-4286-AC01-0ABDB9B4E9D7}">
      <dgm:prSet/>
      <dgm:spPr/>
      <dgm:t>
        <a:bodyPr/>
        <a:lstStyle/>
        <a:p>
          <a:r>
            <a:rPr lang="en-US" b="1"/>
            <a:t>What active learning strategies have you found most effective in your own teaching?</a:t>
          </a:r>
          <a:endParaRPr lang="en-US"/>
        </a:p>
      </dgm:t>
    </dgm:pt>
    <dgm:pt modelId="{629574AF-9CB9-4AA7-B10C-7610CD2126D7}" type="parTrans" cxnId="{01F1E5C7-7ECE-4D90-B258-187A2D60D7A3}">
      <dgm:prSet/>
      <dgm:spPr/>
      <dgm:t>
        <a:bodyPr/>
        <a:lstStyle/>
        <a:p>
          <a:endParaRPr lang="en-US"/>
        </a:p>
      </dgm:t>
    </dgm:pt>
    <dgm:pt modelId="{A74E747D-E32A-467A-9E74-D16F39E6D267}" type="sibTrans" cxnId="{01F1E5C7-7ECE-4D90-B258-187A2D60D7A3}">
      <dgm:prSet/>
      <dgm:spPr/>
      <dgm:t>
        <a:bodyPr/>
        <a:lstStyle/>
        <a:p>
          <a:endParaRPr lang="en-US"/>
        </a:p>
      </dgm:t>
    </dgm:pt>
    <dgm:pt modelId="{8F4180D6-A937-410A-A91C-1A66F76F109A}">
      <dgm:prSet/>
      <dgm:spPr/>
      <dgm:t>
        <a:bodyPr/>
        <a:lstStyle/>
        <a:p>
          <a:r>
            <a:rPr lang="en-US" b="1"/>
            <a:t>How do you ensure your course content aligns with industry standards and student needs?</a:t>
          </a:r>
          <a:endParaRPr lang="en-US"/>
        </a:p>
      </dgm:t>
    </dgm:pt>
    <dgm:pt modelId="{53CFC18A-26F8-4498-8549-9A38D48D15A8}" type="parTrans" cxnId="{F888F21E-35A1-4ADE-AF15-25148D4BBB83}">
      <dgm:prSet/>
      <dgm:spPr/>
      <dgm:t>
        <a:bodyPr/>
        <a:lstStyle/>
        <a:p>
          <a:endParaRPr lang="en-US"/>
        </a:p>
      </dgm:t>
    </dgm:pt>
    <dgm:pt modelId="{E86B40D9-DBF8-4690-A5BB-1C570B3D7F6B}" type="sibTrans" cxnId="{F888F21E-35A1-4ADE-AF15-25148D4BBB83}">
      <dgm:prSet/>
      <dgm:spPr/>
      <dgm:t>
        <a:bodyPr/>
        <a:lstStyle/>
        <a:p>
          <a:endParaRPr lang="en-US"/>
        </a:p>
      </dgm:t>
    </dgm:pt>
    <dgm:pt modelId="{30B27782-E37D-4127-AF26-0495440CACBA}" type="pres">
      <dgm:prSet presAssocID="{4F7CA6A4-0E02-4ACE-A5CB-F14F910F144D}" presName="root" presStyleCnt="0">
        <dgm:presLayoutVars>
          <dgm:dir/>
          <dgm:resizeHandles val="exact"/>
        </dgm:presLayoutVars>
      </dgm:prSet>
      <dgm:spPr/>
    </dgm:pt>
    <dgm:pt modelId="{E7AF6B80-FA87-4326-87CC-1D145039CC15}" type="pres">
      <dgm:prSet presAssocID="{647A3A34-5E80-4286-AC01-0ABDB9B4E9D7}" presName="compNode" presStyleCnt="0"/>
      <dgm:spPr/>
    </dgm:pt>
    <dgm:pt modelId="{051C93A0-0B2F-4DD9-A5FA-B65329A91965}" type="pres">
      <dgm:prSet presAssocID="{647A3A34-5E80-4286-AC01-0ABDB9B4E9D7}" presName="bgRect" presStyleLbl="bgShp" presStyleIdx="0" presStyleCnt="2"/>
      <dgm:spPr/>
    </dgm:pt>
    <dgm:pt modelId="{F94D2D14-A35A-44F5-B933-95E826C39E4E}" type="pres">
      <dgm:prSet presAssocID="{647A3A34-5E80-4286-AC01-0ABDB9B4E9D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8180EFB4-2902-455B-97BC-C40636F2473D}" type="pres">
      <dgm:prSet presAssocID="{647A3A34-5E80-4286-AC01-0ABDB9B4E9D7}" presName="spaceRect" presStyleCnt="0"/>
      <dgm:spPr/>
    </dgm:pt>
    <dgm:pt modelId="{DB9A22DE-EE8F-44A8-8BF5-82B06CA87917}" type="pres">
      <dgm:prSet presAssocID="{647A3A34-5E80-4286-AC01-0ABDB9B4E9D7}" presName="parTx" presStyleLbl="revTx" presStyleIdx="0" presStyleCnt="2">
        <dgm:presLayoutVars>
          <dgm:chMax val="0"/>
          <dgm:chPref val="0"/>
        </dgm:presLayoutVars>
      </dgm:prSet>
      <dgm:spPr/>
    </dgm:pt>
    <dgm:pt modelId="{BA198180-BCBA-48D6-BF14-CAF354011029}" type="pres">
      <dgm:prSet presAssocID="{A74E747D-E32A-467A-9E74-D16F39E6D267}" presName="sibTrans" presStyleCnt="0"/>
      <dgm:spPr/>
    </dgm:pt>
    <dgm:pt modelId="{ED957C3E-3074-48FB-B393-97EEF72CA7D2}" type="pres">
      <dgm:prSet presAssocID="{8F4180D6-A937-410A-A91C-1A66F76F109A}" presName="compNode" presStyleCnt="0"/>
      <dgm:spPr/>
    </dgm:pt>
    <dgm:pt modelId="{ACC37B9B-26B9-41BA-92B6-3268A9AC8689}" type="pres">
      <dgm:prSet presAssocID="{8F4180D6-A937-410A-A91C-1A66F76F109A}" presName="bgRect" presStyleLbl="bgShp" presStyleIdx="1" presStyleCnt="2"/>
      <dgm:spPr/>
    </dgm:pt>
    <dgm:pt modelId="{8EA52062-4B91-4B35-9CC6-83A4E7E3D26A}" type="pres">
      <dgm:prSet presAssocID="{8F4180D6-A937-410A-A91C-1A66F76F109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5D182671-183E-403A-857A-4F49C40C3B64}" type="pres">
      <dgm:prSet presAssocID="{8F4180D6-A937-410A-A91C-1A66F76F109A}" presName="spaceRect" presStyleCnt="0"/>
      <dgm:spPr/>
    </dgm:pt>
    <dgm:pt modelId="{CE2562EB-9D93-4A98-BB98-B172C7C183AC}" type="pres">
      <dgm:prSet presAssocID="{8F4180D6-A937-410A-A91C-1A66F76F109A}" presName="parTx" presStyleLbl="revTx" presStyleIdx="1" presStyleCnt="2">
        <dgm:presLayoutVars>
          <dgm:chMax val="0"/>
          <dgm:chPref val="0"/>
        </dgm:presLayoutVars>
      </dgm:prSet>
      <dgm:spPr/>
    </dgm:pt>
  </dgm:ptLst>
  <dgm:cxnLst>
    <dgm:cxn modelId="{F888F21E-35A1-4ADE-AF15-25148D4BBB83}" srcId="{4F7CA6A4-0E02-4ACE-A5CB-F14F910F144D}" destId="{8F4180D6-A937-410A-A91C-1A66F76F109A}" srcOrd="1" destOrd="0" parTransId="{53CFC18A-26F8-4498-8549-9A38D48D15A8}" sibTransId="{E86B40D9-DBF8-4690-A5BB-1C570B3D7F6B}"/>
    <dgm:cxn modelId="{71DAAA55-7103-4935-9496-1A41769C8232}" type="presOf" srcId="{647A3A34-5E80-4286-AC01-0ABDB9B4E9D7}" destId="{DB9A22DE-EE8F-44A8-8BF5-82B06CA87917}" srcOrd="0" destOrd="0" presId="urn:microsoft.com/office/officeart/2018/2/layout/IconVerticalSolidList"/>
    <dgm:cxn modelId="{F7E63AC1-A1B7-4E99-86E9-8DF738EE308C}" type="presOf" srcId="{8F4180D6-A937-410A-A91C-1A66F76F109A}" destId="{CE2562EB-9D93-4A98-BB98-B172C7C183AC}" srcOrd="0" destOrd="0" presId="urn:microsoft.com/office/officeart/2018/2/layout/IconVerticalSolidList"/>
    <dgm:cxn modelId="{01F1E5C7-7ECE-4D90-B258-187A2D60D7A3}" srcId="{4F7CA6A4-0E02-4ACE-A5CB-F14F910F144D}" destId="{647A3A34-5E80-4286-AC01-0ABDB9B4E9D7}" srcOrd="0" destOrd="0" parTransId="{629574AF-9CB9-4AA7-B10C-7610CD2126D7}" sibTransId="{A74E747D-E32A-467A-9E74-D16F39E6D267}"/>
    <dgm:cxn modelId="{42515FE6-3FC2-450F-A656-4A0DF70EF83C}" type="presOf" srcId="{4F7CA6A4-0E02-4ACE-A5CB-F14F910F144D}" destId="{30B27782-E37D-4127-AF26-0495440CACBA}" srcOrd="0" destOrd="0" presId="urn:microsoft.com/office/officeart/2018/2/layout/IconVerticalSolidList"/>
    <dgm:cxn modelId="{B240F82B-09C7-44DC-94A7-F3E2AA483F3C}" type="presParOf" srcId="{30B27782-E37D-4127-AF26-0495440CACBA}" destId="{E7AF6B80-FA87-4326-87CC-1D145039CC15}" srcOrd="0" destOrd="0" presId="urn:microsoft.com/office/officeart/2018/2/layout/IconVerticalSolidList"/>
    <dgm:cxn modelId="{2AA0CB77-C97A-4D85-AB90-F778C878FFDC}" type="presParOf" srcId="{E7AF6B80-FA87-4326-87CC-1D145039CC15}" destId="{051C93A0-0B2F-4DD9-A5FA-B65329A91965}" srcOrd="0" destOrd="0" presId="urn:microsoft.com/office/officeart/2018/2/layout/IconVerticalSolidList"/>
    <dgm:cxn modelId="{2D4A5F53-8C58-4FDE-B2C6-AAE0FE67D609}" type="presParOf" srcId="{E7AF6B80-FA87-4326-87CC-1D145039CC15}" destId="{F94D2D14-A35A-44F5-B933-95E826C39E4E}" srcOrd="1" destOrd="0" presId="urn:microsoft.com/office/officeart/2018/2/layout/IconVerticalSolidList"/>
    <dgm:cxn modelId="{79676BEC-037A-4273-9A56-4E80F59A54C7}" type="presParOf" srcId="{E7AF6B80-FA87-4326-87CC-1D145039CC15}" destId="{8180EFB4-2902-455B-97BC-C40636F2473D}" srcOrd="2" destOrd="0" presId="urn:microsoft.com/office/officeart/2018/2/layout/IconVerticalSolidList"/>
    <dgm:cxn modelId="{446FC300-2C67-4239-B282-8D8B395CF2A0}" type="presParOf" srcId="{E7AF6B80-FA87-4326-87CC-1D145039CC15}" destId="{DB9A22DE-EE8F-44A8-8BF5-82B06CA87917}" srcOrd="3" destOrd="0" presId="urn:microsoft.com/office/officeart/2018/2/layout/IconVerticalSolidList"/>
    <dgm:cxn modelId="{2399172D-50B3-49AC-A8DD-85720DCA19F4}" type="presParOf" srcId="{30B27782-E37D-4127-AF26-0495440CACBA}" destId="{BA198180-BCBA-48D6-BF14-CAF354011029}" srcOrd="1" destOrd="0" presId="urn:microsoft.com/office/officeart/2018/2/layout/IconVerticalSolidList"/>
    <dgm:cxn modelId="{90E83C29-E439-4891-BF5A-2379B075ECDD}" type="presParOf" srcId="{30B27782-E37D-4127-AF26-0495440CACBA}" destId="{ED957C3E-3074-48FB-B393-97EEF72CA7D2}" srcOrd="2" destOrd="0" presId="urn:microsoft.com/office/officeart/2018/2/layout/IconVerticalSolidList"/>
    <dgm:cxn modelId="{D2BC2930-5D72-4B47-9EB6-7A3FAC233198}" type="presParOf" srcId="{ED957C3E-3074-48FB-B393-97EEF72CA7D2}" destId="{ACC37B9B-26B9-41BA-92B6-3268A9AC8689}" srcOrd="0" destOrd="0" presId="urn:microsoft.com/office/officeart/2018/2/layout/IconVerticalSolidList"/>
    <dgm:cxn modelId="{1C9E41F8-28B7-45ED-BA73-E685D0F12000}" type="presParOf" srcId="{ED957C3E-3074-48FB-B393-97EEF72CA7D2}" destId="{8EA52062-4B91-4B35-9CC6-83A4E7E3D26A}" srcOrd="1" destOrd="0" presId="urn:microsoft.com/office/officeart/2018/2/layout/IconVerticalSolidList"/>
    <dgm:cxn modelId="{3FD269F4-DC70-47DE-8011-B12D55AE2F56}" type="presParOf" srcId="{ED957C3E-3074-48FB-B393-97EEF72CA7D2}" destId="{5D182671-183E-403A-857A-4F49C40C3B64}" srcOrd="2" destOrd="0" presId="urn:microsoft.com/office/officeart/2018/2/layout/IconVerticalSolidList"/>
    <dgm:cxn modelId="{8E128B8B-E9CA-4065-9596-37C0D592CC5F}" type="presParOf" srcId="{ED957C3E-3074-48FB-B393-97EEF72CA7D2}" destId="{CE2562EB-9D93-4A98-BB98-B172C7C183A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E8B8E6A-CC20-4AFF-A9DE-3E7130BA31F5}"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673706F0-3910-4E0D-A10E-7C14130A7A07}">
      <dgm:prSet/>
      <dgm:spPr/>
      <dgm:t>
        <a:bodyPr/>
        <a:lstStyle/>
        <a:p>
          <a:r>
            <a:rPr lang="en-US" b="1"/>
            <a:t>What are some innovative assessment methods you’ve tried or would like to try?</a:t>
          </a:r>
          <a:endParaRPr lang="en-US"/>
        </a:p>
      </dgm:t>
    </dgm:pt>
    <dgm:pt modelId="{B97B4D48-063F-4827-A612-6A5DA5D38777}" type="parTrans" cxnId="{EC318C44-DD5F-4C21-8F27-55F676CC905F}">
      <dgm:prSet/>
      <dgm:spPr/>
      <dgm:t>
        <a:bodyPr/>
        <a:lstStyle/>
        <a:p>
          <a:endParaRPr lang="en-US"/>
        </a:p>
      </dgm:t>
    </dgm:pt>
    <dgm:pt modelId="{04A77025-DA22-424E-AD8D-A84AFEEB00B8}" type="sibTrans" cxnId="{EC318C44-DD5F-4C21-8F27-55F676CC905F}">
      <dgm:prSet/>
      <dgm:spPr/>
      <dgm:t>
        <a:bodyPr/>
        <a:lstStyle/>
        <a:p>
          <a:endParaRPr lang="en-US"/>
        </a:p>
      </dgm:t>
    </dgm:pt>
    <dgm:pt modelId="{AE591956-EDB4-46D0-8CBD-F33F489CBF6C}">
      <dgm:prSet/>
      <dgm:spPr/>
      <dgm:t>
        <a:bodyPr/>
        <a:lstStyle/>
        <a:p>
          <a:r>
            <a:rPr lang="en-US" b="1"/>
            <a:t>How do you currently assess the accessibility of your courses?</a:t>
          </a:r>
          <a:endParaRPr lang="en-US"/>
        </a:p>
      </dgm:t>
    </dgm:pt>
    <dgm:pt modelId="{1FC8EC69-216D-4628-A758-A4E2EA9685B4}" type="parTrans" cxnId="{256E5BC0-D3D1-4ACA-99E3-FC9841B05C5D}">
      <dgm:prSet/>
      <dgm:spPr/>
      <dgm:t>
        <a:bodyPr/>
        <a:lstStyle/>
        <a:p>
          <a:endParaRPr lang="en-US"/>
        </a:p>
      </dgm:t>
    </dgm:pt>
    <dgm:pt modelId="{BFDB5F00-6516-4067-96D8-77B45C1CCA2B}" type="sibTrans" cxnId="{256E5BC0-D3D1-4ACA-99E3-FC9841B05C5D}">
      <dgm:prSet/>
      <dgm:spPr/>
      <dgm:t>
        <a:bodyPr/>
        <a:lstStyle/>
        <a:p>
          <a:endParaRPr lang="en-US"/>
        </a:p>
      </dgm:t>
    </dgm:pt>
    <dgm:pt modelId="{2E150B66-4DBA-4144-B01C-9A9C1937E66F}" type="pres">
      <dgm:prSet presAssocID="{EE8B8E6A-CC20-4AFF-A9DE-3E7130BA31F5}" presName="linear" presStyleCnt="0">
        <dgm:presLayoutVars>
          <dgm:animLvl val="lvl"/>
          <dgm:resizeHandles val="exact"/>
        </dgm:presLayoutVars>
      </dgm:prSet>
      <dgm:spPr/>
    </dgm:pt>
    <dgm:pt modelId="{DAA34BB2-D3B8-4F6D-B57E-A3AD5A6934CB}" type="pres">
      <dgm:prSet presAssocID="{673706F0-3910-4E0D-A10E-7C14130A7A07}" presName="parentText" presStyleLbl="node1" presStyleIdx="0" presStyleCnt="2">
        <dgm:presLayoutVars>
          <dgm:chMax val="0"/>
          <dgm:bulletEnabled val="1"/>
        </dgm:presLayoutVars>
      </dgm:prSet>
      <dgm:spPr/>
    </dgm:pt>
    <dgm:pt modelId="{D1514853-5867-400D-9589-66B29B0C697C}" type="pres">
      <dgm:prSet presAssocID="{04A77025-DA22-424E-AD8D-A84AFEEB00B8}" presName="spacer" presStyleCnt="0"/>
      <dgm:spPr/>
    </dgm:pt>
    <dgm:pt modelId="{1A26D9E0-34B7-4F5E-A619-D2BF4907E161}" type="pres">
      <dgm:prSet presAssocID="{AE591956-EDB4-46D0-8CBD-F33F489CBF6C}" presName="parentText" presStyleLbl="node1" presStyleIdx="1" presStyleCnt="2">
        <dgm:presLayoutVars>
          <dgm:chMax val="0"/>
          <dgm:bulletEnabled val="1"/>
        </dgm:presLayoutVars>
      </dgm:prSet>
      <dgm:spPr/>
    </dgm:pt>
  </dgm:ptLst>
  <dgm:cxnLst>
    <dgm:cxn modelId="{EC318C44-DD5F-4C21-8F27-55F676CC905F}" srcId="{EE8B8E6A-CC20-4AFF-A9DE-3E7130BA31F5}" destId="{673706F0-3910-4E0D-A10E-7C14130A7A07}" srcOrd="0" destOrd="0" parTransId="{B97B4D48-063F-4827-A612-6A5DA5D38777}" sibTransId="{04A77025-DA22-424E-AD8D-A84AFEEB00B8}"/>
    <dgm:cxn modelId="{07B9EC54-47E6-47C2-9D10-53CC2E18B9DE}" type="presOf" srcId="{AE591956-EDB4-46D0-8CBD-F33F489CBF6C}" destId="{1A26D9E0-34B7-4F5E-A619-D2BF4907E161}" srcOrd="0" destOrd="0" presId="urn:microsoft.com/office/officeart/2005/8/layout/vList2"/>
    <dgm:cxn modelId="{256E5BC0-D3D1-4ACA-99E3-FC9841B05C5D}" srcId="{EE8B8E6A-CC20-4AFF-A9DE-3E7130BA31F5}" destId="{AE591956-EDB4-46D0-8CBD-F33F489CBF6C}" srcOrd="1" destOrd="0" parTransId="{1FC8EC69-216D-4628-A758-A4E2EA9685B4}" sibTransId="{BFDB5F00-6516-4067-96D8-77B45C1CCA2B}"/>
    <dgm:cxn modelId="{3D3284C4-473F-4B66-A369-B6849B987FBA}" type="presOf" srcId="{673706F0-3910-4E0D-A10E-7C14130A7A07}" destId="{DAA34BB2-D3B8-4F6D-B57E-A3AD5A6934CB}" srcOrd="0" destOrd="0" presId="urn:microsoft.com/office/officeart/2005/8/layout/vList2"/>
    <dgm:cxn modelId="{7A9AF0CF-E949-4B6C-AD71-DF5A09FCE519}" type="presOf" srcId="{EE8B8E6A-CC20-4AFF-A9DE-3E7130BA31F5}" destId="{2E150B66-4DBA-4144-B01C-9A9C1937E66F}" srcOrd="0" destOrd="0" presId="urn:microsoft.com/office/officeart/2005/8/layout/vList2"/>
    <dgm:cxn modelId="{A4D7B04E-3C88-4F1C-B106-CE833EBFD0F8}" type="presParOf" srcId="{2E150B66-4DBA-4144-B01C-9A9C1937E66F}" destId="{DAA34BB2-D3B8-4F6D-B57E-A3AD5A6934CB}" srcOrd="0" destOrd="0" presId="urn:microsoft.com/office/officeart/2005/8/layout/vList2"/>
    <dgm:cxn modelId="{CDA5D73C-5C36-4D09-A348-B9CBB67BF5F6}" type="presParOf" srcId="{2E150B66-4DBA-4144-B01C-9A9C1937E66F}" destId="{D1514853-5867-400D-9589-66B29B0C697C}" srcOrd="1" destOrd="0" presId="urn:microsoft.com/office/officeart/2005/8/layout/vList2"/>
    <dgm:cxn modelId="{2637005A-113E-4DAD-9633-DADD5BA573D2}" type="presParOf" srcId="{2E150B66-4DBA-4144-B01C-9A9C1937E66F}" destId="{1A26D9E0-34B7-4F5E-A619-D2BF4907E161}"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07F0461-AA42-450F-B134-828AC7F8F7ED}" type="doc">
      <dgm:prSet loTypeId="urn:microsoft.com/office/officeart/2016/7/layout/RepeatingBendingProcessNew" loCatId="process" qsTypeId="urn:microsoft.com/office/officeart/2005/8/quickstyle/simple1" qsCatId="simple" csTypeId="urn:microsoft.com/office/officeart/2005/8/colors/colorful5" csCatId="colorful"/>
      <dgm:spPr/>
      <dgm:t>
        <a:bodyPr/>
        <a:lstStyle/>
        <a:p>
          <a:endParaRPr lang="en-US"/>
        </a:p>
      </dgm:t>
    </dgm:pt>
    <dgm:pt modelId="{94C0F7BA-03EB-4E67-81B5-3C78165A5EB5}">
      <dgm:prSet/>
      <dgm:spPr/>
      <dgm:t>
        <a:bodyPr/>
        <a:lstStyle/>
        <a:p>
          <a:r>
            <a:rPr lang="en-US"/>
            <a:t>Course Enhancement Plan</a:t>
          </a:r>
        </a:p>
      </dgm:t>
    </dgm:pt>
    <dgm:pt modelId="{4FD97129-FD2C-47B9-8A3C-068F605A14C3}" type="parTrans" cxnId="{E626B286-0328-4C2A-AA1A-15D643FB748E}">
      <dgm:prSet/>
      <dgm:spPr/>
      <dgm:t>
        <a:bodyPr/>
        <a:lstStyle/>
        <a:p>
          <a:endParaRPr lang="en-US"/>
        </a:p>
      </dgm:t>
    </dgm:pt>
    <dgm:pt modelId="{61D1672C-AB91-49DA-8180-2EEB273924F1}" type="sibTrans" cxnId="{E626B286-0328-4C2A-AA1A-15D643FB748E}">
      <dgm:prSet/>
      <dgm:spPr/>
      <dgm:t>
        <a:bodyPr/>
        <a:lstStyle/>
        <a:p>
          <a:endParaRPr lang="en-US"/>
        </a:p>
      </dgm:t>
    </dgm:pt>
    <dgm:pt modelId="{661AB0D3-8743-4A2D-8E8C-0BF717116842}">
      <dgm:prSet/>
      <dgm:spPr/>
      <dgm:t>
        <a:bodyPr/>
        <a:lstStyle/>
        <a:p>
          <a:r>
            <a:rPr lang="en-US"/>
            <a:t>Course level and Instructor level data </a:t>
          </a:r>
        </a:p>
      </dgm:t>
    </dgm:pt>
    <dgm:pt modelId="{F476BF34-CA12-4134-A40C-41317B33958C}" type="parTrans" cxnId="{66C9B190-60CE-4EF3-8B7D-9063C129204E}">
      <dgm:prSet/>
      <dgm:spPr/>
      <dgm:t>
        <a:bodyPr/>
        <a:lstStyle/>
        <a:p>
          <a:endParaRPr lang="en-US"/>
        </a:p>
      </dgm:t>
    </dgm:pt>
    <dgm:pt modelId="{0B89A270-99E8-4D35-89D3-58BF10A2E736}" type="sibTrans" cxnId="{66C9B190-60CE-4EF3-8B7D-9063C129204E}">
      <dgm:prSet/>
      <dgm:spPr/>
      <dgm:t>
        <a:bodyPr/>
        <a:lstStyle/>
        <a:p>
          <a:endParaRPr lang="en-US"/>
        </a:p>
      </dgm:t>
    </dgm:pt>
    <dgm:pt modelId="{757FDCB0-71EB-4023-B853-420C2F7926C4}">
      <dgm:prSet/>
      <dgm:spPr/>
      <dgm:t>
        <a:bodyPr/>
        <a:lstStyle/>
        <a:p>
          <a:r>
            <a:rPr lang="en-US"/>
            <a:t>Student Engagement Strategies</a:t>
          </a:r>
        </a:p>
      </dgm:t>
    </dgm:pt>
    <dgm:pt modelId="{D7F673B1-C42A-420C-9A34-B25F9C00F845}" type="parTrans" cxnId="{C2380379-424C-403E-AC10-98785343D882}">
      <dgm:prSet/>
      <dgm:spPr/>
      <dgm:t>
        <a:bodyPr/>
        <a:lstStyle/>
        <a:p>
          <a:endParaRPr lang="en-US"/>
        </a:p>
      </dgm:t>
    </dgm:pt>
    <dgm:pt modelId="{A80D6805-A84F-4749-AD5F-672A39E23BD7}" type="sibTrans" cxnId="{C2380379-424C-403E-AC10-98785343D882}">
      <dgm:prSet/>
      <dgm:spPr/>
      <dgm:t>
        <a:bodyPr/>
        <a:lstStyle/>
        <a:p>
          <a:endParaRPr lang="en-US"/>
        </a:p>
      </dgm:t>
    </dgm:pt>
    <dgm:pt modelId="{C1EB2245-6DD5-4ED8-85BF-E8F0EC1A5477}">
      <dgm:prSet/>
      <dgm:spPr/>
      <dgm:t>
        <a:bodyPr/>
        <a:lstStyle/>
        <a:p>
          <a:r>
            <a:rPr lang="en-US"/>
            <a:t>Course Design Best Practices</a:t>
          </a:r>
        </a:p>
      </dgm:t>
    </dgm:pt>
    <dgm:pt modelId="{3EC3816A-A735-4970-BD3A-85652CFA55A8}" type="parTrans" cxnId="{25D139B3-22EF-489B-9B8A-5A09BC34F09F}">
      <dgm:prSet/>
      <dgm:spPr/>
      <dgm:t>
        <a:bodyPr/>
        <a:lstStyle/>
        <a:p>
          <a:endParaRPr lang="en-US"/>
        </a:p>
      </dgm:t>
    </dgm:pt>
    <dgm:pt modelId="{D0CADA04-B4EB-49B4-B92B-9B873E134439}" type="sibTrans" cxnId="{25D139B3-22EF-489B-9B8A-5A09BC34F09F}">
      <dgm:prSet/>
      <dgm:spPr/>
      <dgm:t>
        <a:bodyPr/>
        <a:lstStyle/>
        <a:p>
          <a:endParaRPr lang="en-US"/>
        </a:p>
      </dgm:t>
    </dgm:pt>
    <dgm:pt modelId="{45D92A95-F864-4086-9AB5-7203D10D39BA}">
      <dgm:prSet/>
      <dgm:spPr/>
      <dgm:t>
        <a:bodyPr/>
        <a:lstStyle/>
        <a:p>
          <a:r>
            <a:rPr lang="en-US"/>
            <a:t>Course Accessibility Guides and ITE Support</a:t>
          </a:r>
        </a:p>
      </dgm:t>
    </dgm:pt>
    <dgm:pt modelId="{EE7606B8-A817-44FC-9C02-E18B211F961E}" type="parTrans" cxnId="{A1162ACA-6C3F-4C70-949B-B6A5579EE84C}">
      <dgm:prSet/>
      <dgm:spPr/>
      <dgm:t>
        <a:bodyPr/>
        <a:lstStyle/>
        <a:p>
          <a:endParaRPr lang="en-US"/>
        </a:p>
      </dgm:t>
    </dgm:pt>
    <dgm:pt modelId="{16AFDD91-8CDF-4E44-A9BA-ABDE288815D8}" type="sibTrans" cxnId="{A1162ACA-6C3F-4C70-949B-B6A5579EE84C}">
      <dgm:prSet/>
      <dgm:spPr/>
      <dgm:t>
        <a:bodyPr/>
        <a:lstStyle/>
        <a:p>
          <a:endParaRPr lang="en-US"/>
        </a:p>
      </dgm:t>
    </dgm:pt>
    <dgm:pt modelId="{676FEE4C-36E7-4CEE-8E8D-944880DBF225}">
      <dgm:prSet/>
      <dgm:spPr/>
      <dgm:t>
        <a:bodyPr/>
        <a:lstStyle/>
        <a:p>
          <a:r>
            <a:rPr lang="en-US"/>
            <a:t>ITE Professional Development – BUS PD Channel</a:t>
          </a:r>
        </a:p>
      </dgm:t>
    </dgm:pt>
    <dgm:pt modelId="{DD19A4EF-78DD-4348-A850-E76CC46EF917}" type="parTrans" cxnId="{D99ED35D-F2D7-4A65-8A9C-796A605DFDCE}">
      <dgm:prSet/>
      <dgm:spPr/>
      <dgm:t>
        <a:bodyPr/>
        <a:lstStyle/>
        <a:p>
          <a:endParaRPr lang="en-US"/>
        </a:p>
      </dgm:t>
    </dgm:pt>
    <dgm:pt modelId="{50E2677B-B8A7-4F24-B5FB-8B906C808FA1}" type="sibTrans" cxnId="{D99ED35D-F2D7-4A65-8A9C-796A605DFDCE}">
      <dgm:prSet/>
      <dgm:spPr/>
      <dgm:t>
        <a:bodyPr/>
        <a:lstStyle/>
        <a:p>
          <a:endParaRPr lang="en-US"/>
        </a:p>
      </dgm:t>
    </dgm:pt>
    <dgm:pt modelId="{555FEAED-ECEE-47E9-8B8A-BFF4BE49F1B1}" type="pres">
      <dgm:prSet presAssocID="{307F0461-AA42-450F-B134-828AC7F8F7ED}" presName="Name0" presStyleCnt="0">
        <dgm:presLayoutVars>
          <dgm:dir/>
          <dgm:resizeHandles val="exact"/>
        </dgm:presLayoutVars>
      </dgm:prSet>
      <dgm:spPr/>
    </dgm:pt>
    <dgm:pt modelId="{6E5CCB77-BE7E-441F-B34B-5B2F1C9B509C}" type="pres">
      <dgm:prSet presAssocID="{94C0F7BA-03EB-4E67-81B5-3C78165A5EB5}" presName="node" presStyleLbl="node1" presStyleIdx="0" presStyleCnt="6">
        <dgm:presLayoutVars>
          <dgm:bulletEnabled val="1"/>
        </dgm:presLayoutVars>
      </dgm:prSet>
      <dgm:spPr/>
    </dgm:pt>
    <dgm:pt modelId="{7F3446F6-2462-4C5C-BE04-4ECCB3CBBDCF}" type="pres">
      <dgm:prSet presAssocID="{61D1672C-AB91-49DA-8180-2EEB273924F1}" presName="sibTrans" presStyleLbl="sibTrans1D1" presStyleIdx="0" presStyleCnt="5"/>
      <dgm:spPr/>
    </dgm:pt>
    <dgm:pt modelId="{2BF7EE61-B3E7-433D-83EB-FD685F1D26E9}" type="pres">
      <dgm:prSet presAssocID="{61D1672C-AB91-49DA-8180-2EEB273924F1}" presName="connectorText" presStyleLbl="sibTrans1D1" presStyleIdx="0" presStyleCnt="5"/>
      <dgm:spPr/>
    </dgm:pt>
    <dgm:pt modelId="{7ECA9B6F-4D1C-4627-AFE0-35898A67FE10}" type="pres">
      <dgm:prSet presAssocID="{661AB0D3-8743-4A2D-8E8C-0BF717116842}" presName="node" presStyleLbl="node1" presStyleIdx="1" presStyleCnt="6">
        <dgm:presLayoutVars>
          <dgm:bulletEnabled val="1"/>
        </dgm:presLayoutVars>
      </dgm:prSet>
      <dgm:spPr/>
    </dgm:pt>
    <dgm:pt modelId="{AF32EE5B-702A-4550-8A43-7C015B457AE4}" type="pres">
      <dgm:prSet presAssocID="{0B89A270-99E8-4D35-89D3-58BF10A2E736}" presName="sibTrans" presStyleLbl="sibTrans1D1" presStyleIdx="1" presStyleCnt="5"/>
      <dgm:spPr/>
    </dgm:pt>
    <dgm:pt modelId="{B6290E1F-7019-473A-B40E-E57BEE605C25}" type="pres">
      <dgm:prSet presAssocID="{0B89A270-99E8-4D35-89D3-58BF10A2E736}" presName="connectorText" presStyleLbl="sibTrans1D1" presStyleIdx="1" presStyleCnt="5"/>
      <dgm:spPr/>
    </dgm:pt>
    <dgm:pt modelId="{21B969BB-4C4F-4947-BCB1-B81787873F2A}" type="pres">
      <dgm:prSet presAssocID="{757FDCB0-71EB-4023-B853-420C2F7926C4}" presName="node" presStyleLbl="node1" presStyleIdx="2" presStyleCnt="6">
        <dgm:presLayoutVars>
          <dgm:bulletEnabled val="1"/>
        </dgm:presLayoutVars>
      </dgm:prSet>
      <dgm:spPr/>
    </dgm:pt>
    <dgm:pt modelId="{3BB2262E-87D8-4DCA-962A-5A8C3C336C4C}" type="pres">
      <dgm:prSet presAssocID="{A80D6805-A84F-4749-AD5F-672A39E23BD7}" presName="sibTrans" presStyleLbl="sibTrans1D1" presStyleIdx="2" presStyleCnt="5"/>
      <dgm:spPr/>
    </dgm:pt>
    <dgm:pt modelId="{B7E0E87E-F43C-4FA8-A3B4-C63240294243}" type="pres">
      <dgm:prSet presAssocID="{A80D6805-A84F-4749-AD5F-672A39E23BD7}" presName="connectorText" presStyleLbl="sibTrans1D1" presStyleIdx="2" presStyleCnt="5"/>
      <dgm:spPr/>
    </dgm:pt>
    <dgm:pt modelId="{EAA1630A-42EE-4013-8B8F-4C779E88B64D}" type="pres">
      <dgm:prSet presAssocID="{C1EB2245-6DD5-4ED8-85BF-E8F0EC1A5477}" presName="node" presStyleLbl="node1" presStyleIdx="3" presStyleCnt="6">
        <dgm:presLayoutVars>
          <dgm:bulletEnabled val="1"/>
        </dgm:presLayoutVars>
      </dgm:prSet>
      <dgm:spPr/>
    </dgm:pt>
    <dgm:pt modelId="{96E880CC-084F-4466-83DE-5C324A385738}" type="pres">
      <dgm:prSet presAssocID="{D0CADA04-B4EB-49B4-B92B-9B873E134439}" presName="sibTrans" presStyleLbl="sibTrans1D1" presStyleIdx="3" presStyleCnt="5"/>
      <dgm:spPr/>
    </dgm:pt>
    <dgm:pt modelId="{EFE4B622-6ADF-4835-BF5E-1700C9EE1ADC}" type="pres">
      <dgm:prSet presAssocID="{D0CADA04-B4EB-49B4-B92B-9B873E134439}" presName="connectorText" presStyleLbl="sibTrans1D1" presStyleIdx="3" presStyleCnt="5"/>
      <dgm:spPr/>
    </dgm:pt>
    <dgm:pt modelId="{21667957-4A94-433C-9682-C1F2E0764C36}" type="pres">
      <dgm:prSet presAssocID="{45D92A95-F864-4086-9AB5-7203D10D39BA}" presName="node" presStyleLbl="node1" presStyleIdx="4" presStyleCnt="6">
        <dgm:presLayoutVars>
          <dgm:bulletEnabled val="1"/>
        </dgm:presLayoutVars>
      </dgm:prSet>
      <dgm:spPr/>
    </dgm:pt>
    <dgm:pt modelId="{83162704-0364-4780-915F-26E2DF2843D6}" type="pres">
      <dgm:prSet presAssocID="{16AFDD91-8CDF-4E44-A9BA-ABDE288815D8}" presName="sibTrans" presStyleLbl="sibTrans1D1" presStyleIdx="4" presStyleCnt="5"/>
      <dgm:spPr/>
    </dgm:pt>
    <dgm:pt modelId="{24AEF90D-C1E7-486B-80EC-741B29964E22}" type="pres">
      <dgm:prSet presAssocID="{16AFDD91-8CDF-4E44-A9BA-ABDE288815D8}" presName="connectorText" presStyleLbl="sibTrans1D1" presStyleIdx="4" presStyleCnt="5"/>
      <dgm:spPr/>
    </dgm:pt>
    <dgm:pt modelId="{ACF94D2F-89B3-49E1-92E4-CCED4EE2D304}" type="pres">
      <dgm:prSet presAssocID="{676FEE4C-36E7-4CEE-8E8D-944880DBF225}" presName="node" presStyleLbl="node1" presStyleIdx="5" presStyleCnt="6">
        <dgm:presLayoutVars>
          <dgm:bulletEnabled val="1"/>
        </dgm:presLayoutVars>
      </dgm:prSet>
      <dgm:spPr/>
    </dgm:pt>
  </dgm:ptLst>
  <dgm:cxnLst>
    <dgm:cxn modelId="{E7E89607-FB04-4655-8E43-F88F6305295B}" type="presOf" srcId="{61D1672C-AB91-49DA-8180-2EEB273924F1}" destId="{7F3446F6-2462-4C5C-BE04-4ECCB3CBBDCF}" srcOrd="0" destOrd="0" presId="urn:microsoft.com/office/officeart/2016/7/layout/RepeatingBendingProcessNew"/>
    <dgm:cxn modelId="{D7543214-DA3B-4028-AF8D-13B2368C8770}" type="presOf" srcId="{D0CADA04-B4EB-49B4-B92B-9B873E134439}" destId="{96E880CC-084F-4466-83DE-5C324A385738}" srcOrd="0" destOrd="0" presId="urn:microsoft.com/office/officeart/2016/7/layout/RepeatingBendingProcessNew"/>
    <dgm:cxn modelId="{6CCE2F15-BDDF-4A69-BE1A-AA7F7C83D06E}" type="presOf" srcId="{A80D6805-A84F-4749-AD5F-672A39E23BD7}" destId="{B7E0E87E-F43C-4FA8-A3B4-C63240294243}" srcOrd="1" destOrd="0" presId="urn:microsoft.com/office/officeart/2016/7/layout/RepeatingBendingProcessNew"/>
    <dgm:cxn modelId="{8A840835-3D64-46CC-A200-6839605C4DF5}" type="presOf" srcId="{16AFDD91-8CDF-4E44-A9BA-ABDE288815D8}" destId="{83162704-0364-4780-915F-26E2DF2843D6}" srcOrd="0" destOrd="0" presId="urn:microsoft.com/office/officeart/2016/7/layout/RepeatingBendingProcessNew"/>
    <dgm:cxn modelId="{1D94F13F-772B-4607-90CB-9D7FBD8922AF}" type="presOf" srcId="{661AB0D3-8743-4A2D-8E8C-0BF717116842}" destId="{7ECA9B6F-4D1C-4627-AFE0-35898A67FE10}" srcOrd="0" destOrd="0" presId="urn:microsoft.com/office/officeart/2016/7/layout/RepeatingBendingProcessNew"/>
    <dgm:cxn modelId="{D99ED35D-F2D7-4A65-8A9C-796A605DFDCE}" srcId="{307F0461-AA42-450F-B134-828AC7F8F7ED}" destId="{676FEE4C-36E7-4CEE-8E8D-944880DBF225}" srcOrd="5" destOrd="0" parTransId="{DD19A4EF-78DD-4348-A850-E76CC46EF917}" sibTransId="{50E2677B-B8A7-4F24-B5FB-8B906C808FA1}"/>
    <dgm:cxn modelId="{81EB1868-6143-4E20-B5E1-FFE9A7E677B6}" type="presOf" srcId="{94C0F7BA-03EB-4E67-81B5-3C78165A5EB5}" destId="{6E5CCB77-BE7E-441F-B34B-5B2F1C9B509C}" srcOrd="0" destOrd="0" presId="urn:microsoft.com/office/officeart/2016/7/layout/RepeatingBendingProcessNew"/>
    <dgm:cxn modelId="{651EA668-4799-43CB-9916-8DD91B8C592F}" type="presOf" srcId="{0B89A270-99E8-4D35-89D3-58BF10A2E736}" destId="{B6290E1F-7019-473A-B40E-E57BEE605C25}" srcOrd="1" destOrd="0" presId="urn:microsoft.com/office/officeart/2016/7/layout/RepeatingBendingProcessNew"/>
    <dgm:cxn modelId="{F5021D53-60BE-462F-AC30-4E685B5C7275}" type="presOf" srcId="{D0CADA04-B4EB-49B4-B92B-9B873E134439}" destId="{EFE4B622-6ADF-4835-BF5E-1700C9EE1ADC}" srcOrd="1" destOrd="0" presId="urn:microsoft.com/office/officeart/2016/7/layout/RepeatingBendingProcessNew"/>
    <dgm:cxn modelId="{9D268A74-08C5-4A3A-A1B9-82879BF8F7F5}" type="presOf" srcId="{757FDCB0-71EB-4023-B853-420C2F7926C4}" destId="{21B969BB-4C4F-4947-BCB1-B81787873F2A}" srcOrd="0" destOrd="0" presId="urn:microsoft.com/office/officeart/2016/7/layout/RepeatingBendingProcessNew"/>
    <dgm:cxn modelId="{C2380379-424C-403E-AC10-98785343D882}" srcId="{307F0461-AA42-450F-B134-828AC7F8F7ED}" destId="{757FDCB0-71EB-4023-B853-420C2F7926C4}" srcOrd="2" destOrd="0" parTransId="{D7F673B1-C42A-420C-9A34-B25F9C00F845}" sibTransId="{A80D6805-A84F-4749-AD5F-672A39E23BD7}"/>
    <dgm:cxn modelId="{E626B286-0328-4C2A-AA1A-15D643FB748E}" srcId="{307F0461-AA42-450F-B134-828AC7F8F7ED}" destId="{94C0F7BA-03EB-4E67-81B5-3C78165A5EB5}" srcOrd="0" destOrd="0" parTransId="{4FD97129-FD2C-47B9-8A3C-068F605A14C3}" sibTransId="{61D1672C-AB91-49DA-8180-2EEB273924F1}"/>
    <dgm:cxn modelId="{66C9B190-60CE-4EF3-8B7D-9063C129204E}" srcId="{307F0461-AA42-450F-B134-828AC7F8F7ED}" destId="{661AB0D3-8743-4A2D-8E8C-0BF717116842}" srcOrd="1" destOrd="0" parTransId="{F476BF34-CA12-4134-A40C-41317B33958C}" sibTransId="{0B89A270-99E8-4D35-89D3-58BF10A2E736}"/>
    <dgm:cxn modelId="{928BBE94-818C-4F8B-8812-2DD9CDF287BE}" type="presOf" srcId="{16AFDD91-8CDF-4E44-A9BA-ABDE288815D8}" destId="{24AEF90D-C1E7-486B-80EC-741B29964E22}" srcOrd="1" destOrd="0" presId="urn:microsoft.com/office/officeart/2016/7/layout/RepeatingBendingProcessNew"/>
    <dgm:cxn modelId="{25D139B3-22EF-489B-9B8A-5A09BC34F09F}" srcId="{307F0461-AA42-450F-B134-828AC7F8F7ED}" destId="{C1EB2245-6DD5-4ED8-85BF-E8F0EC1A5477}" srcOrd="3" destOrd="0" parTransId="{3EC3816A-A735-4970-BD3A-85652CFA55A8}" sibTransId="{D0CADA04-B4EB-49B4-B92B-9B873E134439}"/>
    <dgm:cxn modelId="{4A3686BE-C613-4544-9914-438F61D4A01C}" type="presOf" srcId="{61D1672C-AB91-49DA-8180-2EEB273924F1}" destId="{2BF7EE61-B3E7-433D-83EB-FD685F1D26E9}" srcOrd="1" destOrd="0" presId="urn:microsoft.com/office/officeart/2016/7/layout/RepeatingBendingProcessNew"/>
    <dgm:cxn modelId="{88AC17C5-D85E-4E36-AE6B-8E9F2CCF477A}" type="presOf" srcId="{A80D6805-A84F-4749-AD5F-672A39E23BD7}" destId="{3BB2262E-87D8-4DCA-962A-5A8C3C336C4C}" srcOrd="0" destOrd="0" presId="urn:microsoft.com/office/officeart/2016/7/layout/RepeatingBendingProcessNew"/>
    <dgm:cxn modelId="{897921C7-D2F6-4F0D-B79C-D412DAF63D3B}" type="presOf" srcId="{676FEE4C-36E7-4CEE-8E8D-944880DBF225}" destId="{ACF94D2F-89B3-49E1-92E4-CCED4EE2D304}" srcOrd="0" destOrd="0" presId="urn:microsoft.com/office/officeart/2016/7/layout/RepeatingBendingProcessNew"/>
    <dgm:cxn modelId="{A1162ACA-6C3F-4C70-949B-B6A5579EE84C}" srcId="{307F0461-AA42-450F-B134-828AC7F8F7ED}" destId="{45D92A95-F864-4086-9AB5-7203D10D39BA}" srcOrd="4" destOrd="0" parTransId="{EE7606B8-A817-44FC-9C02-E18B211F961E}" sibTransId="{16AFDD91-8CDF-4E44-A9BA-ABDE288815D8}"/>
    <dgm:cxn modelId="{99F459CE-B963-4806-BA74-B8BB5C000DFA}" type="presOf" srcId="{0B89A270-99E8-4D35-89D3-58BF10A2E736}" destId="{AF32EE5B-702A-4550-8A43-7C015B457AE4}" srcOrd="0" destOrd="0" presId="urn:microsoft.com/office/officeart/2016/7/layout/RepeatingBendingProcessNew"/>
    <dgm:cxn modelId="{BC6D3DD7-7EBC-4AF3-99E9-D3DB87D65F4E}" type="presOf" srcId="{45D92A95-F864-4086-9AB5-7203D10D39BA}" destId="{21667957-4A94-433C-9682-C1F2E0764C36}" srcOrd="0" destOrd="0" presId="urn:microsoft.com/office/officeart/2016/7/layout/RepeatingBendingProcessNew"/>
    <dgm:cxn modelId="{35BC48DB-8C06-4941-8B01-A413832219D1}" type="presOf" srcId="{307F0461-AA42-450F-B134-828AC7F8F7ED}" destId="{555FEAED-ECEE-47E9-8B8A-BFF4BE49F1B1}" srcOrd="0" destOrd="0" presId="urn:microsoft.com/office/officeart/2016/7/layout/RepeatingBendingProcessNew"/>
    <dgm:cxn modelId="{D43F5BFF-C428-4471-839D-BBE29ED8EA41}" type="presOf" srcId="{C1EB2245-6DD5-4ED8-85BF-E8F0EC1A5477}" destId="{EAA1630A-42EE-4013-8B8F-4C779E88B64D}" srcOrd="0" destOrd="0" presId="urn:microsoft.com/office/officeart/2016/7/layout/RepeatingBendingProcessNew"/>
    <dgm:cxn modelId="{13A8797C-37B1-4853-AFEC-DBC2A620131F}" type="presParOf" srcId="{555FEAED-ECEE-47E9-8B8A-BFF4BE49F1B1}" destId="{6E5CCB77-BE7E-441F-B34B-5B2F1C9B509C}" srcOrd="0" destOrd="0" presId="urn:microsoft.com/office/officeart/2016/7/layout/RepeatingBendingProcessNew"/>
    <dgm:cxn modelId="{9D073C8E-EA36-466B-8EAB-231A81AB77F0}" type="presParOf" srcId="{555FEAED-ECEE-47E9-8B8A-BFF4BE49F1B1}" destId="{7F3446F6-2462-4C5C-BE04-4ECCB3CBBDCF}" srcOrd="1" destOrd="0" presId="urn:microsoft.com/office/officeart/2016/7/layout/RepeatingBendingProcessNew"/>
    <dgm:cxn modelId="{C1746B89-D9C4-4B53-B62B-765CB779803F}" type="presParOf" srcId="{7F3446F6-2462-4C5C-BE04-4ECCB3CBBDCF}" destId="{2BF7EE61-B3E7-433D-83EB-FD685F1D26E9}" srcOrd="0" destOrd="0" presId="urn:microsoft.com/office/officeart/2016/7/layout/RepeatingBendingProcessNew"/>
    <dgm:cxn modelId="{75DDC8A0-F359-47DB-BC0A-062090BFBBF7}" type="presParOf" srcId="{555FEAED-ECEE-47E9-8B8A-BFF4BE49F1B1}" destId="{7ECA9B6F-4D1C-4627-AFE0-35898A67FE10}" srcOrd="2" destOrd="0" presId="urn:microsoft.com/office/officeart/2016/7/layout/RepeatingBendingProcessNew"/>
    <dgm:cxn modelId="{147F81D5-7EB0-46DB-844E-B1E45CE162D7}" type="presParOf" srcId="{555FEAED-ECEE-47E9-8B8A-BFF4BE49F1B1}" destId="{AF32EE5B-702A-4550-8A43-7C015B457AE4}" srcOrd="3" destOrd="0" presId="urn:microsoft.com/office/officeart/2016/7/layout/RepeatingBendingProcessNew"/>
    <dgm:cxn modelId="{775F2849-11D6-4828-98C5-66496CE4E9AE}" type="presParOf" srcId="{AF32EE5B-702A-4550-8A43-7C015B457AE4}" destId="{B6290E1F-7019-473A-B40E-E57BEE605C25}" srcOrd="0" destOrd="0" presId="urn:microsoft.com/office/officeart/2016/7/layout/RepeatingBendingProcessNew"/>
    <dgm:cxn modelId="{05A423FF-31CE-4247-84AB-06FBCB072F7C}" type="presParOf" srcId="{555FEAED-ECEE-47E9-8B8A-BFF4BE49F1B1}" destId="{21B969BB-4C4F-4947-BCB1-B81787873F2A}" srcOrd="4" destOrd="0" presId="urn:microsoft.com/office/officeart/2016/7/layout/RepeatingBendingProcessNew"/>
    <dgm:cxn modelId="{8FC52180-ADE4-4183-9765-3CCB81366CF4}" type="presParOf" srcId="{555FEAED-ECEE-47E9-8B8A-BFF4BE49F1B1}" destId="{3BB2262E-87D8-4DCA-962A-5A8C3C336C4C}" srcOrd="5" destOrd="0" presId="urn:microsoft.com/office/officeart/2016/7/layout/RepeatingBendingProcessNew"/>
    <dgm:cxn modelId="{B4C21C04-D292-4FE5-983B-DC85F267EFD9}" type="presParOf" srcId="{3BB2262E-87D8-4DCA-962A-5A8C3C336C4C}" destId="{B7E0E87E-F43C-4FA8-A3B4-C63240294243}" srcOrd="0" destOrd="0" presId="urn:microsoft.com/office/officeart/2016/7/layout/RepeatingBendingProcessNew"/>
    <dgm:cxn modelId="{2C43E3D6-E555-4C4D-A0C5-510302758744}" type="presParOf" srcId="{555FEAED-ECEE-47E9-8B8A-BFF4BE49F1B1}" destId="{EAA1630A-42EE-4013-8B8F-4C779E88B64D}" srcOrd="6" destOrd="0" presId="urn:microsoft.com/office/officeart/2016/7/layout/RepeatingBendingProcessNew"/>
    <dgm:cxn modelId="{6FD48B73-82C3-464E-8B21-A625BEDA9135}" type="presParOf" srcId="{555FEAED-ECEE-47E9-8B8A-BFF4BE49F1B1}" destId="{96E880CC-084F-4466-83DE-5C324A385738}" srcOrd="7" destOrd="0" presId="urn:microsoft.com/office/officeart/2016/7/layout/RepeatingBendingProcessNew"/>
    <dgm:cxn modelId="{8C8E5CFB-D976-4A03-99FD-F7B80A713272}" type="presParOf" srcId="{96E880CC-084F-4466-83DE-5C324A385738}" destId="{EFE4B622-6ADF-4835-BF5E-1700C9EE1ADC}" srcOrd="0" destOrd="0" presId="urn:microsoft.com/office/officeart/2016/7/layout/RepeatingBendingProcessNew"/>
    <dgm:cxn modelId="{CD3FC7C6-64EB-42DF-8AA9-8180DC8A9BA1}" type="presParOf" srcId="{555FEAED-ECEE-47E9-8B8A-BFF4BE49F1B1}" destId="{21667957-4A94-433C-9682-C1F2E0764C36}" srcOrd="8" destOrd="0" presId="urn:microsoft.com/office/officeart/2016/7/layout/RepeatingBendingProcessNew"/>
    <dgm:cxn modelId="{4B02AA37-38ED-417E-ADA2-2E7115BE6A72}" type="presParOf" srcId="{555FEAED-ECEE-47E9-8B8A-BFF4BE49F1B1}" destId="{83162704-0364-4780-915F-26E2DF2843D6}" srcOrd="9" destOrd="0" presId="urn:microsoft.com/office/officeart/2016/7/layout/RepeatingBendingProcessNew"/>
    <dgm:cxn modelId="{2DB5FDB7-D22D-4B04-BEE4-BC33DB8C41B5}" type="presParOf" srcId="{83162704-0364-4780-915F-26E2DF2843D6}" destId="{24AEF90D-C1E7-486B-80EC-741B29964E22}" srcOrd="0" destOrd="0" presId="urn:microsoft.com/office/officeart/2016/7/layout/RepeatingBendingProcessNew"/>
    <dgm:cxn modelId="{9E50C956-29AB-4F4F-A33E-0BDB7F7B7F98}" type="presParOf" srcId="{555FEAED-ECEE-47E9-8B8A-BFF4BE49F1B1}" destId="{ACF94D2F-89B3-49E1-92E4-CCED4EE2D304}" srcOrd="1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91B7FC-52B2-4E69-893D-A98838A655AD}">
      <dsp:nvSpPr>
        <dsp:cNvPr id="0" name=""/>
        <dsp:cNvSpPr/>
      </dsp:nvSpPr>
      <dsp:spPr>
        <a:xfrm>
          <a:off x="0" y="2319"/>
          <a:ext cx="6245265" cy="1175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5766CA-E66E-4424-B687-206DBC91CCE8}">
      <dsp:nvSpPr>
        <dsp:cNvPr id="0" name=""/>
        <dsp:cNvSpPr/>
      </dsp:nvSpPr>
      <dsp:spPr>
        <a:xfrm>
          <a:off x="355657" y="266858"/>
          <a:ext cx="646650" cy="6466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BB7A490-C2E3-4F45-AD3E-C979DF122275}">
      <dsp:nvSpPr>
        <dsp:cNvPr id="0" name=""/>
        <dsp:cNvSpPr/>
      </dsp:nvSpPr>
      <dsp:spPr>
        <a:xfrm>
          <a:off x="1357965" y="2319"/>
          <a:ext cx="4887299" cy="1175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31" tIns="124431" rIns="124431" bIns="124431" numCol="1" spcCol="1270" anchor="ctr" anchorCtr="0">
          <a:noAutofit/>
        </a:bodyPr>
        <a:lstStyle/>
        <a:p>
          <a:pPr marL="0" lvl="0" indent="0" algn="l" defTabSz="977900">
            <a:lnSpc>
              <a:spcPct val="100000"/>
            </a:lnSpc>
            <a:spcBef>
              <a:spcPct val="0"/>
            </a:spcBef>
            <a:spcAft>
              <a:spcPct val="35000"/>
            </a:spcAft>
            <a:buNone/>
          </a:pPr>
          <a:r>
            <a:rPr lang="en-US" sz="2200" kern="1200"/>
            <a:t>Welcome</a:t>
          </a:r>
        </a:p>
      </dsp:txBody>
      <dsp:txXfrm>
        <a:off x="1357965" y="2319"/>
        <a:ext cx="4887299" cy="1175727"/>
      </dsp:txXfrm>
    </dsp:sp>
    <dsp:sp modelId="{4F930B9D-47F8-4925-9281-43EA5298CDB0}">
      <dsp:nvSpPr>
        <dsp:cNvPr id="0" name=""/>
        <dsp:cNvSpPr/>
      </dsp:nvSpPr>
      <dsp:spPr>
        <a:xfrm>
          <a:off x="0" y="1471979"/>
          <a:ext cx="6245265" cy="1175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923857-6274-4BD4-B06F-200E37E62110}">
      <dsp:nvSpPr>
        <dsp:cNvPr id="0" name=""/>
        <dsp:cNvSpPr/>
      </dsp:nvSpPr>
      <dsp:spPr>
        <a:xfrm>
          <a:off x="355657" y="1736518"/>
          <a:ext cx="646650" cy="6466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112E040-CDDE-4E4E-A1C6-40A2B9B8CEBD}">
      <dsp:nvSpPr>
        <dsp:cNvPr id="0" name=""/>
        <dsp:cNvSpPr/>
      </dsp:nvSpPr>
      <dsp:spPr>
        <a:xfrm>
          <a:off x="1357965" y="1471979"/>
          <a:ext cx="4887299" cy="1175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31" tIns="124431" rIns="124431" bIns="124431" numCol="1" spcCol="1270" anchor="ctr" anchorCtr="0">
          <a:noAutofit/>
        </a:bodyPr>
        <a:lstStyle/>
        <a:p>
          <a:pPr marL="0" lvl="0" indent="0" algn="l" defTabSz="977900">
            <a:lnSpc>
              <a:spcPct val="100000"/>
            </a:lnSpc>
            <a:spcBef>
              <a:spcPct val="0"/>
            </a:spcBef>
            <a:spcAft>
              <a:spcPct val="35000"/>
            </a:spcAft>
            <a:buNone/>
          </a:pPr>
          <a:r>
            <a:rPr lang="en-US" sz="2200" kern="1200"/>
            <a:t>Background and Rationale</a:t>
          </a:r>
        </a:p>
      </dsp:txBody>
      <dsp:txXfrm>
        <a:off x="1357965" y="1471979"/>
        <a:ext cx="4887299" cy="1175727"/>
      </dsp:txXfrm>
    </dsp:sp>
    <dsp:sp modelId="{2C0DDF87-7D85-47B3-9BE7-DFD7CB59AC7F}">
      <dsp:nvSpPr>
        <dsp:cNvPr id="0" name=""/>
        <dsp:cNvSpPr/>
      </dsp:nvSpPr>
      <dsp:spPr>
        <a:xfrm>
          <a:off x="0" y="2941639"/>
          <a:ext cx="6245265" cy="1175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2364C0-A1F8-4AB2-9C87-B752D5F61D99}">
      <dsp:nvSpPr>
        <dsp:cNvPr id="0" name=""/>
        <dsp:cNvSpPr/>
      </dsp:nvSpPr>
      <dsp:spPr>
        <a:xfrm>
          <a:off x="355657" y="3206178"/>
          <a:ext cx="646650" cy="6466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3DFDDF6-80F7-4C8F-AF73-F74FA0F83436}">
      <dsp:nvSpPr>
        <dsp:cNvPr id="0" name=""/>
        <dsp:cNvSpPr/>
      </dsp:nvSpPr>
      <dsp:spPr>
        <a:xfrm>
          <a:off x="1357965" y="2941639"/>
          <a:ext cx="4887299" cy="1175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31" tIns="124431" rIns="124431" bIns="124431" numCol="1" spcCol="1270" anchor="ctr" anchorCtr="0">
          <a:noAutofit/>
        </a:bodyPr>
        <a:lstStyle/>
        <a:p>
          <a:pPr marL="0" lvl="0" indent="0" algn="l" defTabSz="977900">
            <a:lnSpc>
              <a:spcPct val="100000"/>
            </a:lnSpc>
            <a:spcBef>
              <a:spcPct val="0"/>
            </a:spcBef>
            <a:spcAft>
              <a:spcPct val="35000"/>
            </a:spcAft>
            <a:buNone/>
          </a:pPr>
          <a:r>
            <a:rPr lang="en-US" sz="2200" kern="1200"/>
            <a:t>Bootcamp Objectives, structure, and implementation</a:t>
          </a:r>
        </a:p>
      </dsp:txBody>
      <dsp:txXfrm>
        <a:off x="1357965" y="2941639"/>
        <a:ext cx="4887299" cy="1175727"/>
      </dsp:txXfrm>
    </dsp:sp>
    <dsp:sp modelId="{211556B2-A18D-4907-A0A5-A6ADF0A3D0D6}">
      <dsp:nvSpPr>
        <dsp:cNvPr id="0" name=""/>
        <dsp:cNvSpPr/>
      </dsp:nvSpPr>
      <dsp:spPr>
        <a:xfrm>
          <a:off x="0" y="4411299"/>
          <a:ext cx="6245265" cy="1175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EB4094-70D2-4F5A-854C-AFFE007A8778}">
      <dsp:nvSpPr>
        <dsp:cNvPr id="0" name=""/>
        <dsp:cNvSpPr/>
      </dsp:nvSpPr>
      <dsp:spPr>
        <a:xfrm>
          <a:off x="355657" y="4675838"/>
          <a:ext cx="646650" cy="64665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53960AD-43E3-45B5-BF6F-8D902747E7B4}">
      <dsp:nvSpPr>
        <dsp:cNvPr id="0" name=""/>
        <dsp:cNvSpPr/>
      </dsp:nvSpPr>
      <dsp:spPr>
        <a:xfrm>
          <a:off x="1357965" y="4411299"/>
          <a:ext cx="4887299" cy="1175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31" tIns="124431" rIns="124431" bIns="124431" numCol="1" spcCol="1270" anchor="ctr" anchorCtr="0">
          <a:noAutofit/>
        </a:bodyPr>
        <a:lstStyle/>
        <a:p>
          <a:pPr marL="0" lvl="0" indent="0" algn="l" defTabSz="977900">
            <a:lnSpc>
              <a:spcPct val="100000"/>
            </a:lnSpc>
            <a:spcBef>
              <a:spcPct val="0"/>
            </a:spcBef>
            <a:spcAft>
              <a:spcPct val="35000"/>
            </a:spcAft>
            <a:buNone/>
          </a:pPr>
          <a:r>
            <a:rPr lang="en-US" sz="2200" kern="1200"/>
            <a:t>Outcomes and Lessons Learned</a:t>
          </a:r>
        </a:p>
      </dsp:txBody>
      <dsp:txXfrm>
        <a:off x="1357965" y="4411299"/>
        <a:ext cx="4887299" cy="117572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2B6BB8-12EC-4D72-8B1E-B8ACC38609DA}">
      <dsp:nvSpPr>
        <dsp:cNvPr id="0" name=""/>
        <dsp:cNvSpPr/>
      </dsp:nvSpPr>
      <dsp:spPr>
        <a:xfrm>
          <a:off x="0" y="940328"/>
          <a:ext cx="6949440" cy="173599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5D155D-138D-4DE5-99BE-043D4C16E545}">
      <dsp:nvSpPr>
        <dsp:cNvPr id="0" name=""/>
        <dsp:cNvSpPr/>
      </dsp:nvSpPr>
      <dsp:spPr>
        <a:xfrm>
          <a:off x="525137" y="1330926"/>
          <a:ext cx="954795" cy="9547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3981477-FAE8-48C6-82AA-282DEC3A3B0F}">
      <dsp:nvSpPr>
        <dsp:cNvPr id="0" name=""/>
        <dsp:cNvSpPr/>
      </dsp:nvSpPr>
      <dsp:spPr>
        <a:xfrm>
          <a:off x="2005070" y="940328"/>
          <a:ext cx="4944369" cy="1735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3726" tIns="183726" rIns="183726" bIns="183726" numCol="1" spcCol="1270" anchor="ctr" anchorCtr="0">
          <a:noAutofit/>
        </a:bodyPr>
        <a:lstStyle/>
        <a:p>
          <a:pPr marL="0" lvl="0" indent="0" algn="l" defTabSz="1111250">
            <a:lnSpc>
              <a:spcPct val="90000"/>
            </a:lnSpc>
            <a:spcBef>
              <a:spcPct val="0"/>
            </a:spcBef>
            <a:spcAft>
              <a:spcPct val="35000"/>
            </a:spcAft>
            <a:buNone/>
          </a:pPr>
          <a:r>
            <a:rPr lang="en-US" sz="2500" b="1" kern="1200"/>
            <a:t>What metrics do you use to evaluate the success of course redesign efforts?</a:t>
          </a:r>
          <a:endParaRPr lang="en-US" sz="2500" kern="1200"/>
        </a:p>
      </dsp:txBody>
      <dsp:txXfrm>
        <a:off x="2005070" y="940328"/>
        <a:ext cx="4944369" cy="1735991"/>
      </dsp:txXfrm>
    </dsp:sp>
    <dsp:sp modelId="{FCEB4FFD-BAF2-47EE-9797-0F2EB7FD684E}">
      <dsp:nvSpPr>
        <dsp:cNvPr id="0" name=""/>
        <dsp:cNvSpPr/>
      </dsp:nvSpPr>
      <dsp:spPr>
        <a:xfrm>
          <a:off x="0" y="3110317"/>
          <a:ext cx="6949440" cy="173599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985ACC-971E-413B-9A7C-F384DBCE2384}">
      <dsp:nvSpPr>
        <dsp:cNvPr id="0" name=""/>
        <dsp:cNvSpPr/>
      </dsp:nvSpPr>
      <dsp:spPr>
        <a:xfrm>
          <a:off x="525137" y="3500915"/>
          <a:ext cx="954795" cy="9547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2DC37BC-553D-48F9-818A-D44380ECD8B4}">
      <dsp:nvSpPr>
        <dsp:cNvPr id="0" name=""/>
        <dsp:cNvSpPr/>
      </dsp:nvSpPr>
      <dsp:spPr>
        <a:xfrm>
          <a:off x="2005070" y="3110317"/>
          <a:ext cx="4944369" cy="1735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3726" tIns="183726" rIns="183726" bIns="183726" numCol="1" spcCol="1270" anchor="ctr" anchorCtr="0">
          <a:noAutofit/>
        </a:bodyPr>
        <a:lstStyle/>
        <a:p>
          <a:pPr marL="0" lvl="0" indent="0" algn="l" defTabSz="1111250">
            <a:lnSpc>
              <a:spcPct val="90000"/>
            </a:lnSpc>
            <a:spcBef>
              <a:spcPct val="0"/>
            </a:spcBef>
            <a:spcAft>
              <a:spcPct val="35000"/>
            </a:spcAft>
            <a:buNone/>
          </a:pPr>
          <a:r>
            <a:rPr lang="en-US" sz="2500" b="1" kern="1200"/>
            <a:t>Can you share a lesson learned from a past course improvement initiative?</a:t>
          </a:r>
          <a:endParaRPr lang="en-US" sz="2500" kern="1200"/>
        </a:p>
      </dsp:txBody>
      <dsp:txXfrm>
        <a:off x="2005070" y="3110317"/>
        <a:ext cx="4944369" cy="173599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F58926-5221-4F7E-ABE3-CB14B9BB2C2B}">
      <dsp:nvSpPr>
        <dsp:cNvPr id="0" name=""/>
        <dsp:cNvSpPr/>
      </dsp:nvSpPr>
      <dsp:spPr>
        <a:xfrm>
          <a:off x="0" y="53728"/>
          <a:ext cx="6949440" cy="278343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b="1" kern="1200"/>
            <a:t>What support or resources would help you implement a similar bootcamp at your institution?</a:t>
          </a:r>
          <a:endParaRPr lang="en-US" sz="3900" kern="1200"/>
        </a:p>
      </dsp:txBody>
      <dsp:txXfrm>
        <a:off x="135876" y="189604"/>
        <a:ext cx="6677688" cy="2511678"/>
      </dsp:txXfrm>
    </dsp:sp>
    <dsp:sp modelId="{E0E5C275-91F5-4943-B065-6B9EB908867C}">
      <dsp:nvSpPr>
        <dsp:cNvPr id="0" name=""/>
        <dsp:cNvSpPr/>
      </dsp:nvSpPr>
      <dsp:spPr>
        <a:xfrm>
          <a:off x="0" y="2949478"/>
          <a:ext cx="6949440" cy="2783430"/>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b="1" kern="1200"/>
            <a:t>What’s one idea from today’s session you’re excited to take back to your team?</a:t>
          </a:r>
          <a:endParaRPr lang="en-US" sz="3900" kern="1200"/>
        </a:p>
      </dsp:txBody>
      <dsp:txXfrm>
        <a:off x="135876" y="3085354"/>
        <a:ext cx="6677688" cy="25116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CD83BD-39A0-4C94-95CC-DEB2D2B6CF98}">
      <dsp:nvSpPr>
        <dsp:cNvPr id="0" name=""/>
        <dsp:cNvSpPr/>
      </dsp:nvSpPr>
      <dsp:spPr>
        <a:xfrm>
          <a:off x="0" y="940328"/>
          <a:ext cx="6949440" cy="173599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1B3856-1B74-425A-B9B0-AD49EDD3E60C}">
      <dsp:nvSpPr>
        <dsp:cNvPr id="0" name=""/>
        <dsp:cNvSpPr/>
      </dsp:nvSpPr>
      <dsp:spPr>
        <a:xfrm>
          <a:off x="525137" y="1330926"/>
          <a:ext cx="954795" cy="9547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8FA19B3-22DA-4F3B-B4CD-2F383E52F8E2}">
      <dsp:nvSpPr>
        <dsp:cNvPr id="0" name=""/>
        <dsp:cNvSpPr/>
      </dsp:nvSpPr>
      <dsp:spPr>
        <a:xfrm>
          <a:off x="2005070" y="940328"/>
          <a:ext cx="4944369" cy="1735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3726" tIns="183726" rIns="183726" bIns="183726" numCol="1" spcCol="1270" anchor="ctr" anchorCtr="0">
          <a:noAutofit/>
        </a:bodyPr>
        <a:lstStyle/>
        <a:p>
          <a:pPr marL="0" lvl="0" indent="0" algn="l" defTabSz="1066800">
            <a:lnSpc>
              <a:spcPct val="90000"/>
            </a:lnSpc>
            <a:spcBef>
              <a:spcPct val="0"/>
            </a:spcBef>
            <a:spcAft>
              <a:spcPct val="35000"/>
            </a:spcAft>
            <a:buNone/>
          </a:pPr>
          <a:r>
            <a:rPr lang="en-US" sz="2400" b="1" kern="1200"/>
            <a:t>What challenges have you faced in keeping your courses current and engaging?</a:t>
          </a:r>
          <a:endParaRPr lang="en-US" sz="2400" kern="1200"/>
        </a:p>
      </dsp:txBody>
      <dsp:txXfrm>
        <a:off x="2005070" y="940328"/>
        <a:ext cx="4944369" cy="1735991"/>
      </dsp:txXfrm>
    </dsp:sp>
    <dsp:sp modelId="{20010F02-F14B-4F7A-93BC-DDE94A9432AB}">
      <dsp:nvSpPr>
        <dsp:cNvPr id="0" name=""/>
        <dsp:cNvSpPr/>
      </dsp:nvSpPr>
      <dsp:spPr>
        <a:xfrm>
          <a:off x="0" y="3110317"/>
          <a:ext cx="6949440" cy="173599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3130E7-73EB-4A77-A5A2-A415B117AEFF}">
      <dsp:nvSpPr>
        <dsp:cNvPr id="0" name=""/>
        <dsp:cNvSpPr/>
      </dsp:nvSpPr>
      <dsp:spPr>
        <a:xfrm>
          <a:off x="525137" y="3500915"/>
          <a:ext cx="954795" cy="9547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46D1E82-3B2A-4D7C-9B27-771E06FA23CC}">
      <dsp:nvSpPr>
        <dsp:cNvPr id="0" name=""/>
        <dsp:cNvSpPr/>
      </dsp:nvSpPr>
      <dsp:spPr>
        <a:xfrm>
          <a:off x="2005070" y="3110317"/>
          <a:ext cx="4944369" cy="1735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3726" tIns="183726" rIns="183726" bIns="183726" numCol="1" spcCol="1270" anchor="ctr" anchorCtr="0">
          <a:noAutofit/>
        </a:bodyPr>
        <a:lstStyle/>
        <a:p>
          <a:pPr marL="0" lvl="0" indent="0" algn="l" defTabSz="1066800">
            <a:lnSpc>
              <a:spcPct val="90000"/>
            </a:lnSpc>
            <a:spcBef>
              <a:spcPct val="0"/>
            </a:spcBef>
            <a:spcAft>
              <a:spcPct val="35000"/>
            </a:spcAft>
            <a:buNone/>
          </a:pPr>
          <a:r>
            <a:rPr lang="en-US" sz="2400" b="1" kern="1200"/>
            <a:t>How does your department currently support faculty in course refreshment or redesign?</a:t>
          </a:r>
          <a:endParaRPr lang="en-US" sz="2400" kern="1200"/>
        </a:p>
      </dsp:txBody>
      <dsp:txXfrm>
        <a:off x="2005070" y="3110317"/>
        <a:ext cx="4944369" cy="17359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1B4EAE-36E5-4E05-AD69-A4DB8C4D7179}">
      <dsp:nvSpPr>
        <dsp:cNvPr id="0" name=""/>
        <dsp:cNvSpPr/>
      </dsp:nvSpPr>
      <dsp:spPr>
        <a:xfrm>
          <a:off x="2103120" y="1890"/>
          <a:ext cx="8412480" cy="829686"/>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225" tIns="210740" rIns="163225" bIns="210740" numCol="1" spcCol="1270" anchor="ctr" anchorCtr="0">
          <a:noAutofit/>
        </a:bodyPr>
        <a:lstStyle/>
        <a:p>
          <a:pPr marL="0" lvl="0" indent="0" algn="l" defTabSz="1066800">
            <a:lnSpc>
              <a:spcPct val="90000"/>
            </a:lnSpc>
            <a:spcBef>
              <a:spcPct val="0"/>
            </a:spcBef>
            <a:spcAft>
              <a:spcPct val="35000"/>
            </a:spcAft>
            <a:buNone/>
          </a:pPr>
          <a:r>
            <a:rPr lang="en-US" sz="2400" kern="1200"/>
            <a:t>Enhance Course Quality</a:t>
          </a:r>
        </a:p>
      </dsp:txBody>
      <dsp:txXfrm>
        <a:off x="2103120" y="1890"/>
        <a:ext cx="8412480" cy="829686"/>
      </dsp:txXfrm>
    </dsp:sp>
    <dsp:sp modelId="{B34D9E2F-564F-4150-84D8-6E27B2A1DD6E}">
      <dsp:nvSpPr>
        <dsp:cNvPr id="0" name=""/>
        <dsp:cNvSpPr/>
      </dsp:nvSpPr>
      <dsp:spPr>
        <a:xfrm>
          <a:off x="0" y="1890"/>
          <a:ext cx="2103120" cy="829686"/>
        </a:xfrm>
        <a:prstGeom prst="rect">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81955" rIns="111290" bIns="81955" numCol="1" spcCol="1270" anchor="ctr" anchorCtr="0">
          <a:noAutofit/>
        </a:bodyPr>
        <a:lstStyle/>
        <a:p>
          <a:pPr marL="0" lvl="0" indent="0" algn="ctr" defTabSz="1244600">
            <a:lnSpc>
              <a:spcPct val="90000"/>
            </a:lnSpc>
            <a:spcBef>
              <a:spcPct val="0"/>
            </a:spcBef>
            <a:spcAft>
              <a:spcPct val="35000"/>
            </a:spcAft>
            <a:buNone/>
          </a:pPr>
          <a:r>
            <a:rPr lang="en-US" sz="2800" kern="1200"/>
            <a:t>Enhance</a:t>
          </a:r>
        </a:p>
      </dsp:txBody>
      <dsp:txXfrm>
        <a:off x="0" y="1890"/>
        <a:ext cx="2103120" cy="829686"/>
      </dsp:txXfrm>
    </dsp:sp>
    <dsp:sp modelId="{1366A9C0-A524-41F4-A24A-D423D1D935E0}">
      <dsp:nvSpPr>
        <dsp:cNvPr id="0" name=""/>
        <dsp:cNvSpPr/>
      </dsp:nvSpPr>
      <dsp:spPr>
        <a:xfrm>
          <a:off x="2103120" y="881358"/>
          <a:ext cx="8412480" cy="829686"/>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225" tIns="210740" rIns="163225" bIns="210740" numCol="1" spcCol="1270" anchor="ctr" anchorCtr="0">
          <a:noAutofit/>
        </a:bodyPr>
        <a:lstStyle/>
        <a:p>
          <a:pPr marL="0" lvl="0" indent="0" algn="l" defTabSz="1066800">
            <a:lnSpc>
              <a:spcPct val="90000"/>
            </a:lnSpc>
            <a:spcBef>
              <a:spcPct val="0"/>
            </a:spcBef>
            <a:spcAft>
              <a:spcPct val="35000"/>
            </a:spcAft>
            <a:buNone/>
          </a:pPr>
          <a:r>
            <a:rPr lang="en-US" sz="2400" kern="1200"/>
            <a:t>Improve Student Outcomes</a:t>
          </a:r>
        </a:p>
      </dsp:txBody>
      <dsp:txXfrm>
        <a:off x="2103120" y="881358"/>
        <a:ext cx="8412480" cy="829686"/>
      </dsp:txXfrm>
    </dsp:sp>
    <dsp:sp modelId="{86DD5A32-1528-4246-BD6A-46AAC2C18044}">
      <dsp:nvSpPr>
        <dsp:cNvPr id="0" name=""/>
        <dsp:cNvSpPr/>
      </dsp:nvSpPr>
      <dsp:spPr>
        <a:xfrm>
          <a:off x="0" y="881358"/>
          <a:ext cx="2103120" cy="829686"/>
        </a:xfrm>
        <a:prstGeom prst="rect">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81955" rIns="111290" bIns="81955" numCol="1" spcCol="1270" anchor="ctr" anchorCtr="0">
          <a:noAutofit/>
        </a:bodyPr>
        <a:lstStyle/>
        <a:p>
          <a:pPr marL="0" lvl="0" indent="0" algn="ctr" defTabSz="1244600">
            <a:lnSpc>
              <a:spcPct val="90000"/>
            </a:lnSpc>
            <a:spcBef>
              <a:spcPct val="0"/>
            </a:spcBef>
            <a:spcAft>
              <a:spcPct val="35000"/>
            </a:spcAft>
            <a:buNone/>
          </a:pPr>
          <a:r>
            <a:rPr lang="en-US" sz="2800" kern="1200"/>
            <a:t>Improve</a:t>
          </a:r>
        </a:p>
      </dsp:txBody>
      <dsp:txXfrm>
        <a:off x="0" y="881358"/>
        <a:ext cx="2103120" cy="829686"/>
      </dsp:txXfrm>
    </dsp:sp>
    <dsp:sp modelId="{7BEC8681-E656-4571-89DE-BDE25F339FC3}">
      <dsp:nvSpPr>
        <dsp:cNvPr id="0" name=""/>
        <dsp:cNvSpPr/>
      </dsp:nvSpPr>
      <dsp:spPr>
        <a:xfrm>
          <a:off x="2103120" y="1760825"/>
          <a:ext cx="8412480" cy="829686"/>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225" tIns="210740" rIns="163225" bIns="210740" numCol="1" spcCol="1270" anchor="ctr" anchorCtr="0">
          <a:noAutofit/>
        </a:bodyPr>
        <a:lstStyle/>
        <a:p>
          <a:pPr marL="0" lvl="0" indent="0" algn="l" defTabSz="1066800">
            <a:lnSpc>
              <a:spcPct val="90000"/>
            </a:lnSpc>
            <a:spcBef>
              <a:spcPct val="0"/>
            </a:spcBef>
            <a:spcAft>
              <a:spcPct val="35000"/>
            </a:spcAft>
            <a:buNone/>
          </a:pPr>
          <a:r>
            <a:rPr lang="en-US" sz="2400" kern="1200"/>
            <a:t>Foster Collaboration</a:t>
          </a:r>
        </a:p>
      </dsp:txBody>
      <dsp:txXfrm>
        <a:off x="2103120" y="1760825"/>
        <a:ext cx="8412480" cy="829686"/>
      </dsp:txXfrm>
    </dsp:sp>
    <dsp:sp modelId="{9F805131-C7C4-49F2-8D0D-E5307954676A}">
      <dsp:nvSpPr>
        <dsp:cNvPr id="0" name=""/>
        <dsp:cNvSpPr/>
      </dsp:nvSpPr>
      <dsp:spPr>
        <a:xfrm>
          <a:off x="0" y="1760825"/>
          <a:ext cx="2103120" cy="829686"/>
        </a:xfrm>
        <a:prstGeom prst="rect">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81955" rIns="111290" bIns="81955" numCol="1" spcCol="1270" anchor="ctr" anchorCtr="0">
          <a:noAutofit/>
        </a:bodyPr>
        <a:lstStyle/>
        <a:p>
          <a:pPr marL="0" lvl="0" indent="0" algn="ctr" defTabSz="1244600">
            <a:lnSpc>
              <a:spcPct val="90000"/>
            </a:lnSpc>
            <a:spcBef>
              <a:spcPct val="0"/>
            </a:spcBef>
            <a:spcAft>
              <a:spcPct val="35000"/>
            </a:spcAft>
            <a:buNone/>
          </a:pPr>
          <a:r>
            <a:rPr lang="en-US" sz="2800" kern="1200"/>
            <a:t>Foster</a:t>
          </a:r>
        </a:p>
      </dsp:txBody>
      <dsp:txXfrm>
        <a:off x="0" y="1760825"/>
        <a:ext cx="2103120" cy="829686"/>
      </dsp:txXfrm>
    </dsp:sp>
    <dsp:sp modelId="{4210692A-3D86-487C-A212-3023A00A4DBE}">
      <dsp:nvSpPr>
        <dsp:cNvPr id="0" name=""/>
        <dsp:cNvSpPr/>
      </dsp:nvSpPr>
      <dsp:spPr>
        <a:xfrm>
          <a:off x="2103120" y="2640293"/>
          <a:ext cx="8412480" cy="829686"/>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225" tIns="210740" rIns="163225" bIns="210740" numCol="1" spcCol="1270" anchor="ctr" anchorCtr="0">
          <a:noAutofit/>
        </a:bodyPr>
        <a:lstStyle/>
        <a:p>
          <a:pPr marL="0" lvl="0" indent="0" algn="l" defTabSz="1066800">
            <a:lnSpc>
              <a:spcPct val="90000"/>
            </a:lnSpc>
            <a:spcBef>
              <a:spcPct val="0"/>
            </a:spcBef>
            <a:spcAft>
              <a:spcPct val="35000"/>
            </a:spcAft>
            <a:buNone/>
          </a:pPr>
          <a:r>
            <a:rPr lang="en-US" sz="2400" kern="1200"/>
            <a:t>Integrate Technology</a:t>
          </a:r>
        </a:p>
      </dsp:txBody>
      <dsp:txXfrm>
        <a:off x="2103120" y="2640293"/>
        <a:ext cx="8412480" cy="829686"/>
      </dsp:txXfrm>
    </dsp:sp>
    <dsp:sp modelId="{072F7648-EE19-4523-90C4-565022CA5707}">
      <dsp:nvSpPr>
        <dsp:cNvPr id="0" name=""/>
        <dsp:cNvSpPr/>
      </dsp:nvSpPr>
      <dsp:spPr>
        <a:xfrm>
          <a:off x="0" y="2640293"/>
          <a:ext cx="2103120" cy="829686"/>
        </a:xfrm>
        <a:prstGeom prst="rect">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81955" rIns="111290" bIns="81955" numCol="1" spcCol="1270" anchor="ctr" anchorCtr="0">
          <a:noAutofit/>
        </a:bodyPr>
        <a:lstStyle/>
        <a:p>
          <a:pPr marL="0" lvl="0" indent="0" algn="ctr" defTabSz="1244600">
            <a:lnSpc>
              <a:spcPct val="90000"/>
            </a:lnSpc>
            <a:spcBef>
              <a:spcPct val="0"/>
            </a:spcBef>
            <a:spcAft>
              <a:spcPct val="35000"/>
            </a:spcAft>
            <a:buNone/>
          </a:pPr>
          <a:r>
            <a:rPr lang="en-US" sz="2800" kern="1200"/>
            <a:t>Integrate</a:t>
          </a:r>
        </a:p>
      </dsp:txBody>
      <dsp:txXfrm>
        <a:off x="0" y="2640293"/>
        <a:ext cx="2103120" cy="829686"/>
      </dsp:txXfrm>
    </dsp:sp>
    <dsp:sp modelId="{FD9752D9-E086-42BB-965B-EC03D3FA56A2}">
      <dsp:nvSpPr>
        <dsp:cNvPr id="0" name=""/>
        <dsp:cNvSpPr/>
      </dsp:nvSpPr>
      <dsp:spPr>
        <a:xfrm>
          <a:off x="2103120" y="3519760"/>
          <a:ext cx="8412480" cy="829686"/>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225" tIns="210740" rIns="163225" bIns="210740" numCol="1" spcCol="1270" anchor="ctr" anchorCtr="0">
          <a:noAutofit/>
        </a:bodyPr>
        <a:lstStyle/>
        <a:p>
          <a:pPr marL="0" lvl="0" indent="0" algn="l" defTabSz="1066800">
            <a:lnSpc>
              <a:spcPct val="90000"/>
            </a:lnSpc>
            <a:spcBef>
              <a:spcPct val="0"/>
            </a:spcBef>
            <a:spcAft>
              <a:spcPct val="35000"/>
            </a:spcAft>
            <a:buNone/>
          </a:pPr>
          <a:r>
            <a:rPr lang="en-US" sz="2400" kern="1200"/>
            <a:t>Ensure Accessibility</a:t>
          </a:r>
        </a:p>
      </dsp:txBody>
      <dsp:txXfrm>
        <a:off x="2103120" y="3519760"/>
        <a:ext cx="8412480" cy="829686"/>
      </dsp:txXfrm>
    </dsp:sp>
    <dsp:sp modelId="{C9C78ADB-0E19-4AA5-9C83-E36F4F6378A4}">
      <dsp:nvSpPr>
        <dsp:cNvPr id="0" name=""/>
        <dsp:cNvSpPr/>
      </dsp:nvSpPr>
      <dsp:spPr>
        <a:xfrm>
          <a:off x="0" y="3519760"/>
          <a:ext cx="2103120" cy="829686"/>
        </a:xfrm>
        <a:prstGeom prst="rect">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81955" rIns="111290" bIns="81955" numCol="1" spcCol="1270" anchor="ctr" anchorCtr="0">
          <a:noAutofit/>
        </a:bodyPr>
        <a:lstStyle/>
        <a:p>
          <a:pPr marL="0" lvl="0" indent="0" algn="ctr" defTabSz="1244600">
            <a:lnSpc>
              <a:spcPct val="90000"/>
            </a:lnSpc>
            <a:spcBef>
              <a:spcPct val="0"/>
            </a:spcBef>
            <a:spcAft>
              <a:spcPct val="35000"/>
            </a:spcAft>
            <a:buNone/>
          </a:pPr>
          <a:r>
            <a:rPr lang="en-US" sz="2800" kern="1200"/>
            <a:t>Ensure</a:t>
          </a:r>
        </a:p>
      </dsp:txBody>
      <dsp:txXfrm>
        <a:off x="0" y="3519760"/>
        <a:ext cx="2103120" cy="8296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194121-0993-40EB-A173-B5FC38D0F893}">
      <dsp:nvSpPr>
        <dsp:cNvPr id="0" name=""/>
        <dsp:cNvSpPr/>
      </dsp:nvSpPr>
      <dsp:spPr>
        <a:xfrm>
          <a:off x="0" y="717332"/>
          <a:ext cx="10945037" cy="13243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8A2C7B-7AA9-48D7-A0B7-AFC3895D45EC}">
      <dsp:nvSpPr>
        <dsp:cNvPr id="0" name=""/>
        <dsp:cNvSpPr/>
      </dsp:nvSpPr>
      <dsp:spPr>
        <a:xfrm>
          <a:off x="400602" y="1015301"/>
          <a:ext cx="728368" cy="72836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AF70EB3-4720-4CDC-ABFE-014C05AD7B4B}">
      <dsp:nvSpPr>
        <dsp:cNvPr id="0" name=""/>
        <dsp:cNvSpPr/>
      </dsp:nvSpPr>
      <dsp:spPr>
        <a:xfrm>
          <a:off x="1529573" y="717332"/>
          <a:ext cx="9415463" cy="1324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156" tIns="140156" rIns="140156" bIns="140156" numCol="1" spcCol="1270" anchor="ctr" anchorCtr="0">
          <a:noAutofit/>
        </a:bodyPr>
        <a:lstStyle/>
        <a:p>
          <a:pPr marL="0" lvl="0" indent="0" algn="l" defTabSz="1066800">
            <a:lnSpc>
              <a:spcPct val="90000"/>
            </a:lnSpc>
            <a:spcBef>
              <a:spcPct val="0"/>
            </a:spcBef>
            <a:spcAft>
              <a:spcPct val="35000"/>
            </a:spcAft>
            <a:buNone/>
          </a:pPr>
          <a:r>
            <a:rPr lang="en-US" sz="2400" b="1" kern="1200"/>
            <a:t>Which of the bootcamp goals—enhancing quality, improving outcomes, fostering collaboration, integrating tech, or ensuring accessibility—resonates most with your institution’s needs?</a:t>
          </a:r>
          <a:endParaRPr lang="en-US" sz="2400" kern="1200"/>
        </a:p>
      </dsp:txBody>
      <dsp:txXfrm>
        <a:off x="1529573" y="717332"/>
        <a:ext cx="9415463" cy="1324306"/>
      </dsp:txXfrm>
    </dsp:sp>
    <dsp:sp modelId="{311CE04D-C84D-438F-A8EC-0273CF81F13F}">
      <dsp:nvSpPr>
        <dsp:cNvPr id="0" name=""/>
        <dsp:cNvSpPr/>
      </dsp:nvSpPr>
      <dsp:spPr>
        <a:xfrm>
          <a:off x="0" y="2372715"/>
          <a:ext cx="10945037" cy="13243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0004EF-C46A-4EB0-A062-A6FF08208FE5}">
      <dsp:nvSpPr>
        <dsp:cNvPr id="0" name=""/>
        <dsp:cNvSpPr/>
      </dsp:nvSpPr>
      <dsp:spPr>
        <a:xfrm>
          <a:off x="400602" y="2670684"/>
          <a:ext cx="728368" cy="72836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AEB9EC7-034A-4460-9999-C649869A6A9F}">
      <dsp:nvSpPr>
        <dsp:cNvPr id="0" name=""/>
        <dsp:cNvSpPr/>
      </dsp:nvSpPr>
      <dsp:spPr>
        <a:xfrm>
          <a:off x="1529573" y="2372715"/>
          <a:ext cx="9415463" cy="1324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156" tIns="140156" rIns="140156" bIns="140156" numCol="1" spcCol="1270" anchor="ctr" anchorCtr="0">
          <a:noAutofit/>
        </a:bodyPr>
        <a:lstStyle/>
        <a:p>
          <a:pPr marL="0" lvl="0" indent="0" algn="l" defTabSz="1066800">
            <a:lnSpc>
              <a:spcPct val="90000"/>
            </a:lnSpc>
            <a:spcBef>
              <a:spcPct val="0"/>
            </a:spcBef>
            <a:spcAft>
              <a:spcPct val="35000"/>
            </a:spcAft>
            <a:buNone/>
          </a:pPr>
          <a:r>
            <a:rPr lang="en-US" sz="2400" b="1" kern="1200"/>
            <a:t>What strategies have you used to improve student learning outcomes in your courses?</a:t>
          </a:r>
          <a:endParaRPr lang="en-US" sz="2400" kern="1200"/>
        </a:p>
      </dsp:txBody>
      <dsp:txXfrm>
        <a:off x="1529573" y="2372715"/>
        <a:ext cx="9415463" cy="13243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42C1BC-76D4-4EB3-B9EA-4CD6051C3FB2}">
      <dsp:nvSpPr>
        <dsp:cNvPr id="0" name=""/>
        <dsp:cNvSpPr/>
      </dsp:nvSpPr>
      <dsp:spPr>
        <a:xfrm>
          <a:off x="0" y="50825"/>
          <a:ext cx="10515600" cy="61425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Weekly Departmental Meetings</a:t>
          </a:r>
        </a:p>
      </dsp:txBody>
      <dsp:txXfrm>
        <a:off x="29985" y="80810"/>
        <a:ext cx="10455630" cy="554280"/>
      </dsp:txXfrm>
    </dsp:sp>
    <dsp:sp modelId="{F88536E4-FF34-41B2-885E-BE282B30A9A8}">
      <dsp:nvSpPr>
        <dsp:cNvPr id="0" name=""/>
        <dsp:cNvSpPr/>
      </dsp:nvSpPr>
      <dsp:spPr>
        <a:xfrm>
          <a:off x="0" y="737075"/>
          <a:ext cx="10515600" cy="61425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Course Enhancement Plan developed</a:t>
          </a:r>
        </a:p>
      </dsp:txBody>
      <dsp:txXfrm>
        <a:off x="29985" y="767060"/>
        <a:ext cx="10455630" cy="554280"/>
      </dsp:txXfrm>
    </dsp:sp>
    <dsp:sp modelId="{81486AE2-44FD-4043-AB90-05BBC9BC25A6}">
      <dsp:nvSpPr>
        <dsp:cNvPr id="0" name=""/>
        <dsp:cNvSpPr/>
      </dsp:nvSpPr>
      <dsp:spPr>
        <a:xfrm>
          <a:off x="0" y="1351325"/>
          <a:ext cx="10515600"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Reporting Checklist</a:t>
          </a:r>
        </a:p>
        <a:p>
          <a:pPr marL="228600" lvl="1" indent="-228600" algn="l" defTabSz="889000">
            <a:lnSpc>
              <a:spcPct val="90000"/>
            </a:lnSpc>
            <a:spcBef>
              <a:spcPct val="0"/>
            </a:spcBef>
            <a:spcAft>
              <a:spcPct val="20000"/>
            </a:spcAft>
            <a:buChar char="•"/>
          </a:pPr>
          <a:r>
            <a:rPr lang="en-US" sz="2000" kern="1200" dirty="0"/>
            <a:t>Instructor Selected Benchmarks</a:t>
          </a:r>
        </a:p>
        <a:p>
          <a:pPr marL="228600" lvl="1" indent="-228600" algn="l" defTabSz="889000">
            <a:lnSpc>
              <a:spcPct val="90000"/>
            </a:lnSpc>
            <a:spcBef>
              <a:spcPct val="0"/>
            </a:spcBef>
            <a:spcAft>
              <a:spcPct val="20000"/>
            </a:spcAft>
            <a:buChar char="•"/>
          </a:pPr>
          <a:r>
            <a:rPr lang="en-US" sz="2000" kern="1200" dirty="0"/>
            <a:t>Course development plan</a:t>
          </a:r>
        </a:p>
      </dsp:txBody>
      <dsp:txXfrm>
        <a:off x="0" y="1351325"/>
        <a:ext cx="10515600" cy="1035000"/>
      </dsp:txXfrm>
    </dsp:sp>
    <dsp:sp modelId="{9AA0650D-091A-4189-8F52-7800CEC82BD9}">
      <dsp:nvSpPr>
        <dsp:cNvPr id="0" name=""/>
        <dsp:cNvSpPr/>
      </dsp:nvSpPr>
      <dsp:spPr>
        <a:xfrm>
          <a:off x="0" y="2386325"/>
          <a:ext cx="10515600" cy="61425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Selected Professional Development</a:t>
          </a:r>
        </a:p>
      </dsp:txBody>
      <dsp:txXfrm>
        <a:off x="29985" y="2416310"/>
        <a:ext cx="10455630" cy="554280"/>
      </dsp:txXfrm>
    </dsp:sp>
    <dsp:sp modelId="{6630AB87-5C80-4E0A-9E7A-D251E7F00210}">
      <dsp:nvSpPr>
        <dsp:cNvPr id="0" name=""/>
        <dsp:cNvSpPr/>
      </dsp:nvSpPr>
      <dsp:spPr>
        <a:xfrm>
          <a:off x="0" y="3000575"/>
          <a:ext cx="10515600" cy="685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On demand ITE professional development courses</a:t>
          </a:r>
        </a:p>
        <a:p>
          <a:pPr marL="228600" lvl="1" indent="-228600" algn="l" defTabSz="889000">
            <a:lnSpc>
              <a:spcPct val="90000"/>
            </a:lnSpc>
            <a:spcBef>
              <a:spcPct val="0"/>
            </a:spcBef>
            <a:spcAft>
              <a:spcPct val="20000"/>
            </a:spcAft>
            <a:buChar char="•"/>
          </a:pPr>
          <a:r>
            <a:rPr lang="en-US" sz="2000" kern="1200" dirty="0"/>
            <a:t>In person training (during department meetings)</a:t>
          </a:r>
        </a:p>
      </dsp:txBody>
      <dsp:txXfrm>
        <a:off x="0" y="3000575"/>
        <a:ext cx="10515600" cy="685687"/>
      </dsp:txXfrm>
    </dsp:sp>
    <dsp:sp modelId="{B1F996BF-FF6F-4E50-B314-3C1DD033E499}">
      <dsp:nvSpPr>
        <dsp:cNvPr id="0" name=""/>
        <dsp:cNvSpPr/>
      </dsp:nvSpPr>
      <dsp:spPr>
        <a:xfrm>
          <a:off x="0" y="3686262"/>
          <a:ext cx="10515600" cy="61425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Department Chair review and feedback</a:t>
          </a:r>
        </a:p>
      </dsp:txBody>
      <dsp:txXfrm>
        <a:off x="29985" y="3716247"/>
        <a:ext cx="10455630" cy="5542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6FFF7A-8BF4-4582-8322-C996BB1EE7FF}">
      <dsp:nvSpPr>
        <dsp:cNvPr id="0" name=""/>
        <dsp:cNvSpPr/>
      </dsp:nvSpPr>
      <dsp:spPr>
        <a:xfrm>
          <a:off x="0" y="52585"/>
          <a:ext cx="10515600" cy="206980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b="1" kern="1200"/>
            <a:t>How do you currently involve faculty in course improvement initiatives?</a:t>
          </a:r>
          <a:endParaRPr lang="en-US" sz="3700" kern="1200"/>
        </a:p>
      </dsp:txBody>
      <dsp:txXfrm>
        <a:off x="101039" y="153624"/>
        <a:ext cx="10313522" cy="1867725"/>
      </dsp:txXfrm>
    </dsp:sp>
    <dsp:sp modelId="{E3A3880D-1938-47CE-AE1E-941108E7F7B7}">
      <dsp:nvSpPr>
        <dsp:cNvPr id="0" name=""/>
        <dsp:cNvSpPr/>
      </dsp:nvSpPr>
      <dsp:spPr>
        <a:xfrm>
          <a:off x="0" y="2228949"/>
          <a:ext cx="10515600" cy="206980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b="1" kern="1200"/>
            <a:t>What professional development formats have been most effective for your team—on-demand, in-person, or hybrid?</a:t>
          </a:r>
          <a:endParaRPr lang="en-US" sz="3700" kern="1200"/>
        </a:p>
      </dsp:txBody>
      <dsp:txXfrm>
        <a:off x="101039" y="2329988"/>
        <a:ext cx="10313522" cy="186772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1C93A0-0B2F-4DD9-A5FA-B65329A91965}">
      <dsp:nvSpPr>
        <dsp:cNvPr id="0" name=""/>
        <dsp:cNvSpPr/>
      </dsp:nvSpPr>
      <dsp:spPr>
        <a:xfrm>
          <a:off x="0" y="940328"/>
          <a:ext cx="6949440" cy="173599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4D2D14-A35A-44F5-B933-95E826C39E4E}">
      <dsp:nvSpPr>
        <dsp:cNvPr id="0" name=""/>
        <dsp:cNvSpPr/>
      </dsp:nvSpPr>
      <dsp:spPr>
        <a:xfrm>
          <a:off x="525137" y="1330926"/>
          <a:ext cx="954795" cy="9547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B9A22DE-EE8F-44A8-8BF5-82B06CA87917}">
      <dsp:nvSpPr>
        <dsp:cNvPr id="0" name=""/>
        <dsp:cNvSpPr/>
      </dsp:nvSpPr>
      <dsp:spPr>
        <a:xfrm>
          <a:off x="2005070" y="940328"/>
          <a:ext cx="4944369" cy="1735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3726" tIns="183726" rIns="183726" bIns="183726" numCol="1" spcCol="1270" anchor="ctr" anchorCtr="0">
          <a:noAutofit/>
        </a:bodyPr>
        <a:lstStyle/>
        <a:p>
          <a:pPr marL="0" lvl="0" indent="0" algn="l" defTabSz="1111250">
            <a:lnSpc>
              <a:spcPct val="90000"/>
            </a:lnSpc>
            <a:spcBef>
              <a:spcPct val="0"/>
            </a:spcBef>
            <a:spcAft>
              <a:spcPct val="35000"/>
            </a:spcAft>
            <a:buNone/>
          </a:pPr>
          <a:r>
            <a:rPr lang="en-US" sz="2500" b="1" kern="1200"/>
            <a:t>What active learning strategies have you found most effective in your own teaching?</a:t>
          </a:r>
          <a:endParaRPr lang="en-US" sz="2500" kern="1200"/>
        </a:p>
      </dsp:txBody>
      <dsp:txXfrm>
        <a:off x="2005070" y="940328"/>
        <a:ext cx="4944369" cy="1735991"/>
      </dsp:txXfrm>
    </dsp:sp>
    <dsp:sp modelId="{ACC37B9B-26B9-41BA-92B6-3268A9AC8689}">
      <dsp:nvSpPr>
        <dsp:cNvPr id="0" name=""/>
        <dsp:cNvSpPr/>
      </dsp:nvSpPr>
      <dsp:spPr>
        <a:xfrm>
          <a:off x="0" y="3110317"/>
          <a:ext cx="6949440" cy="173599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A52062-4B91-4B35-9CC6-83A4E7E3D26A}">
      <dsp:nvSpPr>
        <dsp:cNvPr id="0" name=""/>
        <dsp:cNvSpPr/>
      </dsp:nvSpPr>
      <dsp:spPr>
        <a:xfrm>
          <a:off x="525137" y="3500915"/>
          <a:ext cx="954795" cy="9547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2562EB-9D93-4A98-BB98-B172C7C183AC}">
      <dsp:nvSpPr>
        <dsp:cNvPr id="0" name=""/>
        <dsp:cNvSpPr/>
      </dsp:nvSpPr>
      <dsp:spPr>
        <a:xfrm>
          <a:off x="2005070" y="3110317"/>
          <a:ext cx="4944369" cy="1735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3726" tIns="183726" rIns="183726" bIns="183726" numCol="1" spcCol="1270" anchor="ctr" anchorCtr="0">
          <a:noAutofit/>
        </a:bodyPr>
        <a:lstStyle/>
        <a:p>
          <a:pPr marL="0" lvl="0" indent="0" algn="l" defTabSz="1111250">
            <a:lnSpc>
              <a:spcPct val="90000"/>
            </a:lnSpc>
            <a:spcBef>
              <a:spcPct val="0"/>
            </a:spcBef>
            <a:spcAft>
              <a:spcPct val="35000"/>
            </a:spcAft>
            <a:buNone/>
          </a:pPr>
          <a:r>
            <a:rPr lang="en-US" sz="2500" b="1" kern="1200"/>
            <a:t>How do you ensure your course content aligns with industry standards and student needs?</a:t>
          </a:r>
          <a:endParaRPr lang="en-US" sz="2500" kern="1200"/>
        </a:p>
      </dsp:txBody>
      <dsp:txXfrm>
        <a:off x="2005070" y="3110317"/>
        <a:ext cx="4944369" cy="173599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A34BB2-D3B8-4F6D-B57E-A3AD5A6934CB}">
      <dsp:nvSpPr>
        <dsp:cNvPr id="0" name=""/>
        <dsp:cNvSpPr/>
      </dsp:nvSpPr>
      <dsp:spPr>
        <a:xfrm>
          <a:off x="0" y="692548"/>
          <a:ext cx="6949440" cy="214461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b="1" kern="1200"/>
            <a:t>What are some innovative assessment methods you’ve tried or would like to try?</a:t>
          </a:r>
          <a:endParaRPr lang="en-US" sz="3900" kern="1200"/>
        </a:p>
      </dsp:txBody>
      <dsp:txXfrm>
        <a:off x="104691" y="797239"/>
        <a:ext cx="6740058" cy="1935228"/>
      </dsp:txXfrm>
    </dsp:sp>
    <dsp:sp modelId="{1A26D9E0-34B7-4F5E-A619-D2BF4907E161}">
      <dsp:nvSpPr>
        <dsp:cNvPr id="0" name=""/>
        <dsp:cNvSpPr/>
      </dsp:nvSpPr>
      <dsp:spPr>
        <a:xfrm>
          <a:off x="0" y="2949478"/>
          <a:ext cx="6949440" cy="2144610"/>
        </a:xfrm>
        <a:prstGeom prst="round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b="1" kern="1200"/>
            <a:t>How do you currently assess the accessibility of your courses?</a:t>
          </a:r>
          <a:endParaRPr lang="en-US" sz="3900" kern="1200"/>
        </a:p>
      </dsp:txBody>
      <dsp:txXfrm>
        <a:off x="104691" y="3054169"/>
        <a:ext cx="6740058" cy="193522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3446F6-2462-4C5C-BE04-4ECCB3CBBDCF}">
      <dsp:nvSpPr>
        <dsp:cNvPr id="0" name=""/>
        <dsp:cNvSpPr/>
      </dsp:nvSpPr>
      <dsp:spPr>
        <a:xfrm>
          <a:off x="2614981" y="709129"/>
          <a:ext cx="546965" cy="91440"/>
        </a:xfrm>
        <a:custGeom>
          <a:avLst/>
          <a:gdLst/>
          <a:ahLst/>
          <a:cxnLst/>
          <a:rect l="0" t="0" r="0" b="0"/>
          <a:pathLst>
            <a:path>
              <a:moveTo>
                <a:pt x="0" y="45720"/>
              </a:moveTo>
              <a:lnTo>
                <a:pt x="546965" y="45720"/>
              </a:lnTo>
            </a:path>
          </a:pathLst>
        </a:custGeom>
        <a:noFill/>
        <a:ln w="1270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74024" y="751961"/>
        <a:ext cx="28878" cy="5775"/>
      </dsp:txXfrm>
    </dsp:sp>
    <dsp:sp modelId="{6E5CCB77-BE7E-441F-B34B-5B2F1C9B509C}">
      <dsp:nvSpPr>
        <dsp:cNvPr id="0" name=""/>
        <dsp:cNvSpPr/>
      </dsp:nvSpPr>
      <dsp:spPr>
        <a:xfrm>
          <a:off x="105624" y="1502"/>
          <a:ext cx="2511156" cy="1506693"/>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049" tIns="129161" rIns="123049" bIns="129161" numCol="1" spcCol="1270" anchor="ctr" anchorCtr="0">
          <a:noAutofit/>
        </a:bodyPr>
        <a:lstStyle/>
        <a:p>
          <a:pPr marL="0" lvl="0" indent="0" algn="ctr" defTabSz="977900">
            <a:lnSpc>
              <a:spcPct val="90000"/>
            </a:lnSpc>
            <a:spcBef>
              <a:spcPct val="0"/>
            </a:spcBef>
            <a:spcAft>
              <a:spcPct val="35000"/>
            </a:spcAft>
            <a:buNone/>
          </a:pPr>
          <a:r>
            <a:rPr lang="en-US" sz="2200" kern="1200"/>
            <a:t>Course Enhancement Plan</a:t>
          </a:r>
        </a:p>
      </dsp:txBody>
      <dsp:txXfrm>
        <a:off x="105624" y="1502"/>
        <a:ext cx="2511156" cy="1506693"/>
      </dsp:txXfrm>
    </dsp:sp>
    <dsp:sp modelId="{AF32EE5B-702A-4550-8A43-7C015B457AE4}">
      <dsp:nvSpPr>
        <dsp:cNvPr id="0" name=""/>
        <dsp:cNvSpPr/>
      </dsp:nvSpPr>
      <dsp:spPr>
        <a:xfrm>
          <a:off x="1361202" y="1506396"/>
          <a:ext cx="3088722" cy="546965"/>
        </a:xfrm>
        <a:custGeom>
          <a:avLst/>
          <a:gdLst/>
          <a:ahLst/>
          <a:cxnLst/>
          <a:rect l="0" t="0" r="0" b="0"/>
          <a:pathLst>
            <a:path>
              <a:moveTo>
                <a:pt x="3088722" y="0"/>
              </a:moveTo>
              <a:lnTo>
                <a:pt x="3088722" y="290582"/>
              </a:lnTo>
              <a:lnTo>
                <a:pt x="0" y="290582"/>
              </a:lnTo>
              <a:lnTo>
                <a:pt x="0" y="546965"/>
              </a:lnTo>
            </a:path>
          </a:pathLst>
        </a:custGeom>
        <a:noFill/>
        <a:ln w="12700" cap="flat" cmpd="sng" algn="ctr">
          <a:solidFill>
            <a:schemeClr val="accent5">
              <a:hueOff val="-3038037"/>
              <a:satOff val="-207"/>
              <a:lumOff val="49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27007" y="1776991"/>
        <a:ext cx="157112" cy="5775"/>
      </dsp:txXfrm>
    </dsp:sp>
    <dsp:sp modelId="{7ECA9B6F-4D1C-4627-AFE0-35898A67FE10}">
      <dsp:nvSpPr>
        <dsp:cNvPr id="0" name=""/>
        <dsp:cNvSpPr/>
      </dsp:nvSpPr>
      <dsp:spPr>
        <a:xfrm>
          <a:off x="3194346" y="1502"/>
          <a:ext cx="2511156" cy="1506693"/>
        </a:xfrm>
        <a:prstGeom prst="rect">
          <a:avLst/>
        </a:prstGeom>
        <a:solidFill>
          <a:schemeClr val="accent5">
            <a:hueOff val="-2430430"/>
            <a:satOff val="-165"/>
            <a:lumOff val="39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049" tIns="129161" rIns="123049" bIns="129161" numCol="1" spcCol="1270" anchor="ctr" anchorCtr="0">
          <a:noAutofit/>
        </a:bodyPr>
        <a:lstStyle/>
        <a:p>
          <a:pPr marL="0" lvl="0" indent="0" algn="ctr" defTabSz="977900">
            <a:lnSpc>
              <a:spcPct val="90000"/>
            </a:lnSpc>
            <a:spcBef>
              <a:spcPct val="0"/>
            </a:spcBef>
            <a:spcAft>
              <a:spcPct val="35000"/>
            </a:spcAft>
            <a:buNone/>
          </a:pPr>
          <a:r>
            <a:rPr lang="en-US" sz="2200" kern="1200"/>
            <a:t>Course level and Instructor level data </a:t>
          </a:r>
        </a:p>
      </dsp:txBody>
      <dsp:txXfrm>
        <a:off x="3194346" y="1502"/>
        <a:ext cx="2511156" cy="1506693"/>
      </dsp:txXfrm>
    </dsp:sp>
    <dsp:sp modelId="{3BB2262E-87D8-4DCA-962A-5A8C3C336C4C}">
      <dsp:nvSpPr>
        <dsp:cNvPr id="0" name=""/>
        <dsp:cNvSpPr/>
      </dsp:nvSpPr>
      <dsp:spPr>
        <a:xfrm>
          <a:off x="2614981" y="2793389"/>
          <a:ext cx="546965" cy="91440"/>
        </a:xfrm>
        <a:custGeom>
          <a:avLst/>
          <a:gdLst/>
          <a:ahLst/>
          <a:cxnLst/>
          <a:rect l="0" t="0" r="0" b="0"/>
          <a:pathLst>
            <a:path>
              <a:moveTo>
                <a:pt x="0" y="45720"/>
              </a:moveTo>
              <a:lnTo>
                <a:pt x="546965" y="45720"/>
              </a:lnTo>
            </a:path>
          </a:pathLst>
        </a:custGeom>
        <a:noFill/>
        <a:ln w="12700" cap="flat" cmpd="sng" algn="ctr">
          <a:solidFill>
            <a:schemeClr val="accent5">
              <a:hueOff val="-6076075"/>
              <a:satOff val="-413"/>
              <a:lumOff val="98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74024" y="2836221"/>
        <a:ext cx="28878" cy="5775"/>
      </dsp:txXfrm>
    </dsp:sp>
    <dsp:sp modelId="{21B969BB-4C4F-4947-BCB1-B81787873F2A}">
      <dsp:nvSpPr>
        <dsp:cNvPr id="0" name=""/>
        <dsp:cNvSpPr/>
      </dsp:nvSpPr>
      <dsp:spPr>
        <a:xfrm>
          <a:off x="105624" y="2085762"/>
          <a:ext cx="2511156" cy="1506693"/>
        </a:xfrm>
        <a:prstGeom prst="rect">
          <a:avLst/>
        </a:prstGeom>
        <a:solidFill>
          <a:schemeClr val="accent5">
            <a:hueOff val="-4860860"/>
            <a:satOff val="-330"/>
            <a:lumOff val="78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049" tIns="129161" rIns="123049" bIns="129161" numCol="1" spcCol="1270" anchor="ctr" anchorCtr="0">
          <a:noAutofit/>
        </a:bodyPr>
        <a:lstStyle/>
        <a:p>
          <a:pPr marL="0" lvl="0" indent="0" algn="ctr" defTabSz="977900">
            <a:lnSpc>
              <a:spcPct val="90000"/>
            </a:lnSpc>
            <a:spcBef>
              <a:spcPct val="0"/>
            </a:spcBef>
            <a:spcAft>
              <a:spcPct val="35000"/>
            </a:spcAft>
            <a:buNone/>
          </a:pPr>
          <a:r>
            <a:rPr lang="en-US" sz="2200" kern="1200"/>
            <a:t>Student Engagement Strategies</a:t>
          </a:r>
        </a:p>
      </dsp:txBody>
      <dsp:txXfrm>
        <a:off x="105624" y="2085762"/>
        <a:ext cx="2511156" cy="1506693"/>
      </dsp:txXfrm>
    </dsp:sp>
    <dsp:sp modelId="{96E880CC-084F-4466-83DE-5C324A385738}">
      <dsp:nvSpPr>
        <dsp:cNvPr id="0" name=""/>
        <dsp:cNvSpPr/>
      </dsp:nvSpPr>
      <dsp:spPr>
        <a:xfrm>
          <a:off x="1361202" y="3590656"/>
          <a:ext cx="3088722" cy="546965"/>
        </a:xfrm>
        <a:custGeom>
          <a:avLst/>
          <a:gdLst/>
          <a:ahLst/>
          <a:cxnLst/>
          <a:rect l="0" t="0" r="0" b="0"/>
          <a:pathLst>
            <a:path>
              <a:moveTo>
                <a:pt x="3088722" y="0"/>
              </a:moveTo>
              <a:lnTo>
                <a:pt x="3088722" y="290582"/>
              </a:lnTo>
              <a:lnTo>
                <a:pt x="0" y="290582"/>
              </a:lnTo>
              <a:lnTo>
                <a:pt x="0" y="546965"/>
              </a:lnTo>
            </a:path>
          </a:pathLst>
        </a:custGeom>
        <a:noFill/>
        <a:ln w="12700" cap="flat" cmpd="sng" algn="ctr">
          <a:solidFill>
            <a:schemeClr val="accent5">
              <a:hueOff val="-9114112"/>
              <a:satOff val="-620"/>
              <a:lumOff val="147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27007" y="3861251"/>
        <a:ext cx="157112" cy="5775"/>
      </dsp:txXfrm>
    </dsp:sp>
    <dsp:sp modelId="{EAA1630A-42EE-4013-8B8F-4C779E88B64D}">
      <dsp:nvSpPr>
        <dsp:cNvPr id="0" name=""/>
        <dsp:cNvSpPr/>
      </dsp:nvSpPr>
      <dsp:spPr>
        <a:xfrm>
          <a:off x="3194346" y="2085762"/>
          <a:ext cx="2511156" cy="1506693"/>
        </a:xfrm>
        <a:prstGeom prst="rect">
          <a:avLst/>
        </a:prstGeom>
        <a:solidFill>
          <a:schemeClr val="accent5">
            <a:hueOff val="-7291290"/>
            <a:satOff val="-496"/>
            <a:lumOff val="117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049" tIns="129161" rIns="123049" bIns="129161" numCol="1" spcCol="1270" anchor="ctr" anchorCtr="0">
          <a:noAutofit/>
        </a:bodyPr>
        <a:lstStyle/>
        <a:p>
          <a:pPr marL="0" lvl="0" indent="0" algn="ctr" defTabSz="977900">
            <a:lnSpc>
              <a:spcPct val="90000"/>
            </a:lnSpc>
            <a:spcBef>
              <a:spcPct val="0"/>
            </a:spcBef>
            <a:spcAft>
              <a:spcPct val="35000"/>
            </a:spcAft>
            <a:buNone/>
          </a:pPr>
          <a:r>
            <a:rPr lang="en-US" sz="2200" kern="1200"/>
            <a:t>Course Design Best Practices</a:t>
          </a:r>
        </a:p>
      </dsp:txBody>
      <dsp:txXfrm>
        <a:off x="3194346" y="2085762"/>
        <a:ext cx="2511156" cy="1506693"/>
      </dsp:txXfrm>
    </dsp:sp>
    <dsp:sp modelId="{83162704-0364-4780-915F-26E2DF2843D6}">
      <dsp:nvSpPr>
        <dsp:cNvPr id="0" name=""/>
        <dsp:cNvSpPr/>
      </dsp:nvSpPr>
      <dsp:spPr>
        <a:xfrm>
          <a:off x="2614981" y="4877649"/>
          <a:ext cx="546965" cy="91440"/>
        </a:xfrm>
        <a:custGeom>
          <a:avLst/>
          <a:gdLst/>
          <a:ahLst/>
          <a:cxnLst/>
          <a:rect l="0" t="0" r="0" b="0"/>
          <a:pathLst>
            <a:path>
              <a:moveTo>
                <a:pt x="0" y="45720"/>
              </a:moveTo>
              <a:lnTo>
                <a:pt x="546965" y="45720"/>
              </a:lnTo>
            </a:path>
          </a:pathLst>
        </a:custGeom>
        <a:noFill/>
        <a:ln w="12700" cap="flat" cmpd="sng" algn="ctr">
          <a:solidFill>
            <a:schemeClr val="accent5">
              <a:hueOff val="-12152150"/>
              <a:satOff val="-826"/>
              <a:lumOff val="196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74024" y="4920481"/>
        <a:ext cx="28878" cy="5775"/>
      </dsp:txXfrm>
    </dsp:sp>
    <dsp:sp modelId="{21667957-4A94-433C-9682-C1F2E0764C36}">
      <dsp:nvSpPr>
        <dsp:cNvPr id="0" name=""/>
        <dsp:cNvSpPr/>
      </dsp:nvSpPr>
      <dsp:spPr>
        <a:xfrm>
          <a:off x="105624" y="4170022"/>
          <a:ext cx="2511156" cy="1506693"/>
        </a:xfrm>
        <a:prstGeom prst="rect">
          <a:avLst/>
        </a:prstGeom>
        <a:solidFill>
          <a:schemeClr val="accent5">
            <a:hueOff val="-9721720"/>
            <a:satOff val="-661"/>
            <a:lumOff val="156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049" tIns="129161" rIns="123049" bIns="129161" numCol="1" spcCol="1270" anchor="ctr" anchorCtr="0">
          <a:noAutofit/>
        </a:bodyPr>
        <a:lstStyle/>
        <a:p>
          <a:pPr marL="0" lvl="0" indent="0" algn="ctr" defTabSz="977900">
            <a:lnSpc>
              <a:spcPct val="90000"/>
            </a:lnSpc>
            <a:spcBef>
              <a:spcPct val="0"/>
            </a:spcBef>
            <a:spcAft>
              <a:spcPct val="35000"/>
            </a:spcAft>
            <a:buNone/>
          </a:pPr>
          <a:r>
            <a:rPr lang="en-US" sz="2200" kern="1200"/>
            <a:t>Course Accessibility Guides and ITE Support</a:t>
          </a:r>
        </a:p>
      </dsp:txBody>
      <dsp:txXfrm>
        <a:off x="105624" y="4170022"/>
        <a:ext cx="2511156" cy="1506693"/>
      </dsp:txXfrm>
    </dsp:sp>
    <dsp:sp modelId="{ACF94D2F-89B3-49E1-92E4-CCED4EE2D304}">
      <dsp:nvSpPr>
        <dsp:cNvPr id="0" name=""/>
        <dsp:cNvSpPr/>
      </dsp:nvSpPr>
      <dsp:spPr>
        <a:xfrm>
          <a:off x="3194346" y="4170022"/>
          <a:ext cx="2511156" cy="1506693"/>
        </a:xfrm>
        <a:prstGeom prst="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049" tIns="129161" rIns="123049" bIns="129161" numCol="1" spcCol="1270" anchor="ctr" anchorCtr="0">
          <a:noAutofit/>
        </a:bodyPr>
        <a:lstStyle/>
        <a:p>
          <a:pPr marL="0" lvl="0" indent="0" algn="ctr" defTabSz="977900">
            <a:lnSpc>
              <a:spcPct val="90000"/>
            </a:lnSpc>
            <a:spcBef>
              <a:spcPct val="0"/>
            </a:spcBef>
            <a:spcAft>
              <a:spcPct val="35000"/>
            </a:spcAft>
            <a:buNone/>
          </a:pPr>
          <a:r>
            <a:rPr lang="en-US" sz="2200" kern="1200"/>
            <a:t>ITE Professional Development – BUS PD Channel</a:t>
          </a:r>
        </a:p>
      </dsp:txBody>
      <dsp:txXfrm>
        <a:off x="3194346" y="4170022"/>
        <a:ext cx="2511156" cy="150669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9A2F6CA5-0A4D-4B5B-93C0-2D36BAC5FC65}" type="datetimeFigureOut">
              <a:rPr lang="en-US" smtClean="0"/>
              <a:t>6/16/2025</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2ECFC3DA-AA6D-4088-A2F1-4815FF4916E4}" type="slidenum">
              <a:rPr lang="en-US" smtClean="0"/>
              <a:t>‹#›</a:t>
            </a:fld>
            <a:endParaRPr lang="en-US"/>
          </a:p>
        </p:txBody>
      </p:sp>
    </p:spTree>
    <p:extLst>
      <p:ext uri="{BB962C8B-B14F-4D97-AF65-F5344CB8AC3E}">
        <p14:creationId xmlns:p14="http://schemas.microsoft.com/office/powerpoint/2010/main" val="3316090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everyone! I’m Dr. Kiwanna Brackett, Association Dean for the Business and Computer programs at York Technical College. Today, I’m excited to share the journey and impact of our Summer Course Refresher Bootcamp.</a:t>
            </a:r>
          </a:p>
          <a:p>
            <a:endParaRPr lang="en-US" dirty="0"/>
          </a:p>
        </p:txBody>
      </p:sp>
      <p:sp>
        <p:nvSpPr>
          <p:cNvPr id="4" name="Slide Number Placeholder 3"/>
          <p:cNvSpPr>
            <a:spLocks noGrp="1"/>
          </p:cNvSpPr>
          <p:nvPr>
            <p:ph type="sldNum" sz="quarter" idx="5"/>
          </p:nvPr>
        </p:nvSpPr>
        <p:spPr/>
        <p:txBody>
          <a:bodyPr/>
          <a:lstStyle/>
          <a:p>
            <a:fld id="{2ECFC3DA-AA6D-4088-A2F1-4815FF4916E4}" type="slidenum">
              <a:rPr lang="en-US" smtClean="0"/>
              <a:t>1</a:t>
            </a:fld>
            <a:endParaRPr lang="en-US"/>
          </a:p>
        </p:txBody>
      </p:sp>
    </p:spTree>
    <p:extLst>
      <p:ext uri="{BB962C8B-B14F-4D97-AF65-F5344CB8AC3E}">
        <p14:creationId xmlns:p14="http://schemas.microsoft.com/office/powerpoint/2010/main" val="25777050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CFC3DA-AA6D-4088-A2F1-4815FF4916E4}" type="slidenum">
              <a:rPr lang="en-US" smtClean="0"/>
              <a:t>10</a:t>
            </a:fld>
            <a:endParaRPr lang="en-US"/>
          </a:p>
        </p:txBody>
      </p:sp>
    </p:spTree>
    <p:extLst>
      <p:ext uri="{BB962C8B-B14F-4D97-AF65-F5344CB8AC3E}">
        <p14:creationId xmlns:p14="http://schemas.microsoft.com/office/powerpoint/2010/main" val="2644048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reviewed a range of data—success rates, DFW data, learning outcomes, and more—to guide our course improvements and ensure alignment with student needs.”</a:t>
            </a:r>
          </a:p>
          <a:p>
            <a:pPr lvl="1"/>
            <a:endParaRPr lang="en-US" dirty="0"/>
          </a:p>
          <a:p>
            <a:pPr lvl="1"/>
            <a:r>
              <a:rPr lang="en-US" dirty="0"/>
              <a:t>Reviewing Course Goals and Learning Outcomes</a:t>
            </a:r>
          </a:p>
          <a:p>
            <a:pPr lvl="1"/>
            <a:r>
              <a:rPr lang="en-US" dirty="0"/>
              <a:t>Analyzing Course Content and Success Metrics</a:t>
            </a:r>
          </a:p>
          <a:p>
            <a:pPr lvl="1"/>
            <a:r>
              <a:rPr lang="en-US" dirty="0"/>
              <a:t>Incorporating Active Learning and Technology</a:t>
            </a:r>
          </a:p>
          <a:p>
            <a:pPr lvl="1"/>
            <a:r>
              <a:rPr lang="en-US" dirty="0"/>
              <a:t>Enhancing Assessment Methods</a:t>
            </a:r>
          </a:p>
          <a:p>
            <a:pPr lvl="1"/>
            <a:r>
              <a:rPr lang="en-US" dirty="0"/>
              <a:t>Ensuring Accessibility and Inclusivity</a:t>
            </a:r>
          </a:p>
          <a:p>
            <a:r>
              <a:rPr lang="en-US" dirty="0"/>
              <a:t>As part of the Bootcamp, we conducted a comprehensive review of course materials and resources to ensure alignment with learning outcomes and student needs. This process was data-informed and collaborative. Let me walk you through the key data points we analyzed:”</a:t>
            </a:r>
          </a:p>
          <a:p>
            <a:endParaRPr lang="en-US" dirty="0"/>
          </a:p>
          <a:p>
            <a:r>
              <a:rPr lang="en-US" dirty="0"/>
              <a:t>📊 1. Course Success Rates</a:t>
            </a:r>
          </a:p>
          <a:p>
            <a:r>
              <a:rPr lang="en-US" dirty="0"/>
              <a:t>“We began by examining overall course success rates to identify patterns in student achievement and areas where performance could be improved.”</a:t>
            </a:r>
          </a:p>
          <a:p>
            <a:r>
              <a:rPr lang="en-US" dirty="0"/>
              <a:t>⚠️ 2. DFW Course Data (Drop, Fail, Withdraw)</a:t>
            </a:r>
          </a:p>
          <a:p>
            <a:r>
              <a:rPr lang="en-US" dirty="0"/>
              <a:t>“We looked closely at DFW rates to pinpoint courses with high attrition or failure rates, which helped us prioritize where to focus our redesign efforts.”</a:t>
            </a:r>
          </a:p>
          <a:p>
            <a:r>
              <a:rPr lang="en-US" dirty="0"/>
              <a:t>🎯 3. Learning Outcome Data</a:t>
            </a:r>
          </a:p>
          <a:p>
            <a:r>
              <a:rPr lang="en-US" dirty="0"/>
              <a:t>“We assessed how well students were meeting established learning outcomes, using both direct and indirect measures, to evaluate instructional effectiveness.”</a:t>
            </a:r>
          </a:p>
          <a:p>
            <a:r>
              <a:rPr lang="en-US" dirty="0"/>
              <a:t>♿ 4. Course Accessibility Scores</a:t>
            </a:r>
          </a:p>
          <a:p>
            <a:r>
              <a:rPr lang="en-US" dirty="0"/>
              <a:t>“Accessibility was a major focus. We used tools to evaluate how accessible our course content was for all learners, including those with disabilities.”</a:t>
            </a:r>
          </a:p>
          <a:p>
            <a:r>
              <a:rPr lang="en-US" dirty="0"/>
              <a:t>🏢 5. Industry Standards</a:t>
            </a:r>
          </a:p>
          <a:p>
            <a:r>
              <a:rPr lang="en-US" dirty="0"/>
              <a:t>“We benchmarked our course content against current industry standards to ensure our students are gaining relevant, real-world skills.”</a:t>
            </a:r>
          </a:p>
          <a:p>
            <a:r>
              <a:rPr lang="en-US" dirty="0"/>
              <a:t>🔍 6. Strengths and Weaknesses</a:t>
            </a:r>
          </a:p>
          <a:p>
            <a:r>
              <a:rPr lang="en-US" dirty="0"/>
              <a:t>“Faculty identified both strengths and areas for improvement in their courses, which informed the development of targeted enhancement plans.”</a:t>
            </a:r>
          </a:p>
          <a:p>
            <a:r>
              <a:rPr lang="en-US" dirty="0"/>
              <a:t>👥 7. Student Engagement Best Practices</a:t>
            </a:r>
          </a:p>
          <a:p>
            <a:r>
              <a:rPr lang="en-US" dirty="0"/>
              <a:t>“We also reviewed best practices for student engagement, integrating strategies that promote active learning, collaboration, and motivation.”</a:t>
            </a:r>
          </a:p>
          <a:p>
            <a:r>
              <a:rPr lang="en-US" dirty="0"/>
              <a:t>“By grounding our course enhancement efforts in data and evidence-based practices, we were able to make meaningful improvements that support both faculty development and student success.”</a:t>
            </a:r>
          </a:p>
        </p:txBody>
      </p:sp>
      <p:sp>
        <p:nvSpPr>
          <p:cNvPr id="4" name="Slide Number Placeholder 3"/>
          <p:cNvSpPr>
            <a:spLocks noGrp="1"/>
          </p:cNvSpPr>
          <p:nvPr>
            <p:ph type="sldNum" sz="quarter" idx="5"/>
          </p:nvPr>
        </p:nvSpPr>
        <p:spPr/>
        <p:txBody>
          <a:bodyPr/>
          <a:lstStyle/>
          <a:p>
            <a:fld id="{2ECFC3DA-AA6D-4088-A2F1-4815FF4916E4}" type="slidenum">
              <a:rPr lang="en-US" smtClean="0"/>
              <a:t>11</a:t>
            </a:fld>
            <a:endParaRPr lang="en-US"/>
          </a:p>
        </p:txBody>
      </p:sp>
    </p:spTree>
    <p:extLst>
      <p:ext uri="{BB962C8B-B14F-4D97-AF65-F5344CB8AC3E}">
        <p14:creationId xmlns:p14="http://schemas.microsoft.com/office/powerpoint/2010/main" val="3933223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“Revisiting course goals helped us ensure relevance and rigor.” We used tools like Bloom’s Taxonomy and curriculum mapping to identify gaps and align objectives.”</a:t>
            </a:r>
          </a:p>
          <a:p>
            <a:endParaRPr lang="en-US" dirty="0"/>
          </a:p>
          <a:p>
            <a:r>
              <a:rPr lang="en-US" dirty="0"/>
              <a:t>Reviewing and revising course goals is a foundational step in implementing a successful Summer Course Refresher Bootcamp. It ensures that course content remains aligned with current academic standards, industry expectations, and student needs. Here's a breakdown of its importance and strategies to support this work:</a:t>
            </a:r>
          </a:p>
          <a:p>
            <a:endParaRPr lang="en-US" dirty="0"/>
          </a:p>
          <a:p>
            <a:r>
              <a:rPr lang="en-US" dirty="0"/>
              <a:t>🎯 Why Reviewing Course Goals Matters</a:t>
            </a:r>
          </a:p>
          <a:p>
            <a:r>
              <a:rPr lang="en-US" dirty="0"/>
              <a:t>Ensures Relevance and Rigor</a:t>
            </a:r>
          </a:p>
          <a:p>
            <a:r>
              <a:rPr lang="en-US" dirty="0"/>
              <a:t>Revisiting course goals helps align them with evolving industry standards, accreditation requirements, and institutional priorities.</a:t>
            </a:r>
          </a:p>
          <a:p>
            <a:endParaRPr lang="en-US" dirty="0"/>
          </a:p>
          <a:p>
            <a:r>
              <a:rPr lang="en-US" dirty="0"/>
              <a:t>Improves Learning Outcomes</a:t>
            </a:r>
          </a:p>
          <a:p>
            <a:r>
              <a:rPr lang="en-US" dirty="0"/>
              <a:t>Clear, measurable goals guide the development of assessments and instructional strategies that directly support student success.</a:t>
            </a:r>
          </a:p>
          <a:p>
            <a:endParaRPr lang="en-US" dirty="0"/>
          </a:p>
          <a:p>
            <a:r>
              <a:rPr lang="en-US" dirty="0"/>
              <a:t>Identifies Gaps and Redundancies</a:t>
            </a:r>
          </a:p>
          <a:p>
            <a:r>
              <a:rPr lang="en-US" dirty="0"/>
              <a:t>A thorough review can reveal outdated content, missing competencies, or unnecessary overlap with other courses.</a:t>
            </a:r>
          </a:p>
          <a:p>
            <a:endParaRPr lang="en-US" dirty="0"/>
          </a:p>
          <a:p>
            <a:r>
              <a:rPr lang="en-US" dirty="0"/>
              <a:t>Supports Faculty Collaboration</a:t>
            </a:r>
          </a:p>
          <a:p>
            <a:r>
              <a:rPr lang="en-US" dirty="0"/>
              <a:t>Engaging faculty in this process fosters shared ownership of curriculum quality and promotes consistency across sections.</a:t>
            </a:r>
          </a:p>
          <a:p>
            <a:endParaRPr lang="en-US" dirty="0"/>
          </a:p>
          <a:p>
            <a:r>
              <a:rPr lang="en-US" dirty="0"/>
              <a:t>🛠️ Strategies to Support Course Goal Review and Revision</a:t>
            </a:r>
          </a:p>
          <a:p>
            <a:r>
              <a:rPr lang="en-US" dirty="0"/>
              <a:t>✅ 1. Review Course Goals and Outcomes</a:t>
            </a:r>
          </a:p>
          <a:p>
            <a:r>
              <a:rPr lang="en-US" dirty="0"/>
              <a:t>Compare current goals with program-level outcomes and industry standards.</a:t>
            </a:r>
          </a:p>
          <a:p>
            <a:r>
              <a:rPr lang="en-US" dirty="0"/>
              <a:t>Use Bloom’s Taxonomy to ensure goals reflect appropriate cognitive levels.</a:t>
            </a:r>
          </a:p>
          <a:p>
            <a:r>
              <a:rPr lang="en-US" dirty="0"/>
              <a:t>Ask: “What should students be able to do by the end of this course?”</a:t>
            </a:r>
          </a:p>
          <a:p>
            <a:r>
              <a:rPr lang="en-US" dirty="0"/>
              <a:t>✅ 2. Analyze Existing Course Objectives</a:t>
            </a:r>
          </a:p>
          <a:p>
            <a:r>
              <a:rPr lang="en-US" dirty="0"/>
              <a:t>Evaluate whether objectives are specific, measurable, and aligned with course goals.</a:t>
            </a:r>
          </a:p>
          <a:p>
            <a:r>
              <a:rPr lang="en-US" dirty="0"/>
              <a:t>Use a curriculum mapping tool to visualize alignment between objectives, content, and assessments.</a:t>
            </a:r>
          </a:p>
          <a:p>
            <a:r>
              <a:rPr lang="en-US" dirty="0"/>
              <a:t>✅ 3. Identify Gaps and Areas for Improvement</a:t>
            </a:r>
          </a:p>
          <a:p>
            <a:r>
              <a:rPr lang="en-US" dirty="0"/>
              <a:t>Review student performance data (e.g., DFW rates, assessment results).</a:t>
            </a:r>
          </a:p>
          <a:p>
            <a:r>
              <a:rPr lang="en-US" dirty="0"/>
              <a:t>Gather faculty and student feedback on course clarity and relevance.</a:t>
            </a:r>
          </a:p>
          <a:p>
            <a:r>
              <a:rPr lang="en-US" dirty="0"/>
              <a:t>Benchmark against peer institutions or professional standards.</a:t>
            </a:r>
          </a:p>
          <a:p>
            <a:r>
              <a:rPr lang="en-US" dirty="0"/>
              <a:t>✅ 4. Facilitate Collaborative Workshops</a:t>
            </a:r>
          </a:p>
          <a:p>
            <a:r>
              <a:rPr lang="en-US" dirty="0"/>
              <a:t>Use departmental meetings or bootcamp sessions to engage faculty in reviewing and revising goals.</a:t>
            </a:r>
          </a:p>
          <a:p>
            <a:r>
              <a:rPr lang="en-US" dirty="0"/>
              <a:t>Provide templates and rubrics to guide the revision process.</a:t>
            </a:r>
          </a:p>
          <a:p>
            <a:r>
              <a:rPr lang="en-US" dirty="0"/>
              <a:t>✅ 5. Document and Share Revisions</a:t>
            </a:r>
          </a:p>
          <a:p>
            <a:r>
              <a:rPr lang="en-US" dirty="0"/>
              <a:t>Maintain a shared folder (e.g., in Microsoft Teams) with updated course goals and rationale for changes.</a:t>
            </a:r>
          </a:p>
          <a:p>
            <a:r>
              <a:rPr lang="en-US" dirty="0"/>
              <a:t>Encourage ongoing reflection and updates as part of a continuous improvement cycle.</a:t>
            </a:r>
          </a:p>
        </p:txBody>
      </p:sp>
      <p:sp>
        <p:nvSpPr>
          <p:cNvPr id="4" name="Slide Number Placeholder 3"/>
          <p:cNvSpPr>
            <a:spLocks noGrp="1"/>
          </p:cNvSpPr>
          <p:nvPr>
            <p:ph type="sldNum" sz="quarter" idx="5"/>
          </p:nvPr>
        </p:nvSpPr>
        <p:spPr/>
        <p:txBody>
          <a:bodyPr/>
          <a:lstStyle/>
          <a:p>
            <a:fld id="{2ECFC3DA-AA6D-4088-A2F1-4815FF4916E4}" type="slidenum">
              <a:rPr lang="en-US" smtClean="0"/>
              <a:t>12</a:t>
            </a:fld>
            <a:endParaRPr lang="en-US"/>
          </a:p>
        </p:txBody>
      </p:sp>
    </p:spTree>
    <p:extLst>
      <p:ext uri="{BB962C8B-B14F-4D97-AF65-F5344CB8AC3E}">
        <p14:creationId xmlns:p14="http://schemas.microsoft.com/office/powerpoint/2010/main" val="37342631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focused on defining clear learning outcomes, aligning them with course goals, and using both direct and indirect methods to measure student achievement.”</a:t>
            </a:r>
          </a:p>
          <a:p>
            <a:endParaRPr lang="en-US" dirty="0"/>
          </a:p>
          <a:p>
            <a:r>
              <a:rPr lang="en-US" dirty="0"/>
              <a:t>To effectively assess learning outcomes in courses, it's essential to follow a structured approach that ensures clarity, alignment, and measurable results. Here's a breakdown of the key components from your presentation:</a:t>
            </a:r>
          </a:p>
          <a:p>
            <a:endParaRPr lang="en-US" dirty="0"/>
          </a:p>
          <a:p>
            <a:r>
              <a:rPr lang="en-US" dirty="0"/>
              <a:t>🎯 1. Defining Learning Outcomes Within the Course</a:t>
            </a:r>
          </a:p>
          <a:p>
            <a:r>
              <a:rPr lang="en-US" dirty="0"/>
              <a:t>Definition: Learning outcomes are clear, concise statements that describe what students are expected to know, do, or value by the end of a course or module.</a:t>
            </a:r>
          </a:p>
          <a:p>
            <a:endParaRPr lang="en-US" dirty="0"/>
          </a:p>
          <a:p>
            <a:r>
              <a:rPr lang="en-US" dirty="0"/>
              <a:t>Best Practices:</a:t>
            </a:r>
          </a:p>
          <a:p>
            <a:endParaRPr lang="en-US" dirty="0"/>
          </a:p>
          <a:p>
            <a:r>
              <a:rPr lang="en-US" dirty="0"/>
              <a:t>Use action verbs from Bloom’s Taxonomy (e.g., analyze, create, evaluate).</a:t>
            </a:r>
          </a:p>
          <a:p>
            <a:r>
              <a:rPr lang="en-US" dirty="0"/>
              <a:t>Ensure outcomes are specific, measurable, achievable, relevant, and time-bound (SMART).</a:t>
            </a:r>
          </a:p>
          <a:p>
            <a:r>
              <a:rPr lang="en-US" dirty="0"/>
              <a:t>Focus on student performance, not instructor activity.</a:t>
            </a:r>
          </a:p>
          <a:p>
            <a:r>
              <a:rPr lang="en-US" dirty="0"/>
              <a:t>Example:</a:t>
            </a:r>
          </a:p>
          <a:p>
            <a:endParaRPr lang="en-US" dirty="0"/>
          </a:p>
          <a:p>
            <a:r>
              <a:rPr lang="en-US" dirty="0"/>
              <a:t>“By the end of this course, students will be able to design a marketing plan for a new product using industry-standard tools.”</a:t>
            </a:r>
          </a:p>
          <a:p>
            <a:endParaRPr lang="en-US" dirty="0"/>
          </a:p>
          <a:p>
            <a:r>
              <a:rPr lang="en-US" dirty="0"/>
              <a:t>🔗 2. Alignment with Course Goals</a:t>
            </a:r>
          </a:p>
          <a:p>
            <a:r>
              <a:rPr lang="en-US" dirty="0"/>
              <a:t>Definition: Ensuring that learning outcomes are directly connected to the broader goals of the course and program.</a:t>
            </a:r>
          </a:p>
          <a:p>
            <a:endParaRPr lang="en-US" dirty="0"/>
          </a:p>
          <a:p>
            <a:r>
              <a:rPr lang="en-US" dirty="0"/>
              <a:t>Strategies:</a:t>
            </a:r>
          </a:p>
          <a:p>
            <a:endParaRPr lang="en-US" dirty="0"/>
          </a:p>
          <a:p>
            <a:r>
              <a:rPr lang="en-US" dirty="0"/>
              <a:t>Map each learning outcome to course content, activities, and assessments.</a:t>
            </a:r>
          </a:p>
          <a:p>
            <a:r>
              <a:rPr lang="en-US" dirty="0"/>
              <a:t>Use a curriculum alignment matrix to visualize connections.</a:t>
            </a:r>
          </a:p>
          <a:p>
            <a:r>
              <a:rPr lang="en-US" dirty="0"/>
              <a:t>Align outcomes with institutional or accreditation standards.</a:t>
            </a:r>
          </a:p>
          <a:p>
            <a:r>
              <a:rPr lang="en-US" dirty="0"/>
              <a:t>Benefits:</a:t>
            </a:r>
          </a:p>
          <a:p>
            <a:endParaRPr lang="en-US" dirty="0"/>
          </a:p>
          <a:p>
            <a:r>
              <a:rPr lang="en-US" dirty="0"/>
              <a:t>Promotes coherence across the course.</a:t>
            </a:r>
          </a:p>
          <a:p>
            <a:r>
              <a:rPr lang="en-US" dirty="0"/>
              <a:t>Helps students understand the purpose of each activity.</a:t>
            </a:r>
          </a:p>
          <a:p>
            <a:r>
              <a:rPr lang="en-US" dirty="0"/>
              <a:t>Supports continuous improvement and accountability.</a:t>
            </a:r>
          </a:p>
          <a:p>
            <a:r>
              <a:rPr lang="en-US" dirty="0"/>
              <a:t>📏 3. Measuring Learning Outcomes</a:t>
            </a:r>
          </a:p>
          <a:p>
            <a:r>
              <a:rPr lang="en-US" dirty="0"/>
              <a:t>Definition: The process of evaluating whether students have achieved the intended learning outcomes.</a:t>
            </a:r>
          </a:p>
          <a:p>
            <a:endParaRPr lang="en-US" dirty="0"/>
          </a:p>
          <a:p>
            <a:r>
              <a:rPr lang="en-US" dirty="0"/>
              <a:t>Methods:</a:t>
            </a:r>
          </a:p>
          <a:p>
            <a:endParaRPr lang="en-US" dirty="0"/>
          </a:p>
          <a:p>
            <a:r>
              <a:rPr lang="en-US" dirty="0"/>
              <a:t>Direct Measures: Exams, projects, presentations, portfolios, and performance tasks.</a:t>
            </a:r>
          </a:p>
          <a:p>
            <a:r>
              <a:rPr lang="en-US" dirty="0"/>
              <a:t>Indirect Measures: Surveys, reflections, course evaluations, and focus groups.</a:t>
            </a:r>
          </a:p>
          <a:p>
            <a:r>
              <a:rPr lang="en-US" dirty="0"/>
              <a:t>Rubrics: Provide clear criteria for evaluating performance consistently.</a:t>
            </a:r>
          </a:p>
          <a:p>
            <a:r>
              <a:rPr lang="en-US" dirty="0"/>
              <a:t>Tips:</a:t>
            </a:r>
          </a:p>
          <a:p>
            <a:endParaRPr lang="en-US" dirty="0"/>
          </a:p>
          <a:p>
            <a:r>
              <a:rPr lang="en-US" dirty="0"/>
              <a:t>Use pre- and post-assessments to measure growth.</a:t>
            </a:r>
          </a:p>
          <a:p>
            <a:r>
              <a:rPr lang="en-US" dirty="0"/>
              <a:t>Collect both quantitative and qualitative data.</a:t>
            </a:r>
          </a:p>
          <a:p>
            <a:r>
              <a:rPr lang="en-US" dirty="0"/>
              <a:t>Analyze results to identify trends and areas for improvement.</a:t>
            </a:r>
          </a:p>
        </p:txBody>
      </p:sp>
      <p:sp>
        <p:nvSpPr>
          <p:cNvPr id="4" name="Slide Number Placeholder 3"/>
          <p:cNvSpPr>
            <a:spLocks noGrp="1"/>
          </p:cNvSpPr>
          <p:nvPr>
            <p:ph type="sldNum" sz="quarter" idx="5"/>
          </p:nvPr>
        </p:nvSpPr>
        <p:spPr/>
        <p:txBody>
          <a:bodyPr/>
          <a:lstStyle/>
          <a:p>
            <a:fld id="{2ECFC3DA-AA6D-4088-A2F1-4815FF4916E4}" type="slidenum">
              <a:rPr lang="en-US" smtClean="0"/>
              <a:t>13</a:t>
            </a:fld>
            <a:endParaRPr lang="en-US"/>
          </a:p>
        </p:txBody>
      </p:sp>
    </p:spTree>
    <p:extLst>
      <p:ext uri="{BB962C8B-B14F-4D97-AF65-F5344CB8AC3E}">
        <p14:creationId xmlns:p14="http://schemas.microsoft.com/office/powerpoint/2010/main" val="1601051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“Active learning was a major focus. We explored techniques like think-pair-share, case studies, and simulations to boost engagement and deepen learning.”</a:t>
            </a:r>
          </a:p>
          <a:p>
            <a:endParaRPr lang="en-US" dirty="0"/>
          </a:p>
          <a:p>
            <a:r>
              <a:rPr lang="en-US" dirty="0"/>
              <a:t>Here’s a detailed exploration of engagement strategies that support student learning, based on the themes from your presentation:</a:t>
            </a:r>
          </a:p>
          <a:p>
            <a:endParaRPr lang="en-US" dirty="0"/>
          </a:p>
          <a:p>
            <a:r>
              <a:rPr lang="en-US" dirty="0"/>
              <a:t>🔹 Active Learning Techniques</a:t>
            </a:r>
          </a:p>
          <a:p>
            <a:r>
              <a:rPr lang="en-US" dirty="0"/>
              <a:t>Definition: Instructional methods that actively involve students in the learning process, encouraging them to participate, reflect, and apply knowledge.</a:t>
            </a:r>
          </a:p>
          <a:p>
            <a:endParaRPr lang="en-US" dirty="0"/>
          </a:p>
          <a:p>
            <a:r>
              <a:rPr lang="en-US" dirty="0"/>
              <a:t>Examples:</a:t>
            </a:r>
          </a:p>
          <a:p>
            <a:endParaRPr lang="en-US" dirty="0"/>
          </a:p>
          <a:p>
            <a:r>
              <a:rPr lang="en-US" dirty="0"/>
              <a:t>Think-Pair-Share: Students think individually, discuss with a partner, then share with the class.</a:t>
            </a:r>
          </a:p>
          <a:p>
            <a:r>
              <a:rPr lang="en-US" dirty="0"/>
              <a:t>Case Studies: Real-world scenarios that require analysis and decision-making.</a:t>
            </a:r>
          </a:p>
          <a:p>
            <a:r>
              <a:rPr lang="en-US" dirty="0"/>
              <a:t>Problem-Based Learning (PBL): Students solve complex, open-ended problems collaboratively.</a:t>
            </a:r>
          </a:p>
          <a:p>
            <a:r>
              <a:rPr lang="en-US" dirty="0"/>
              <a:t>Interactive Polling: Tools like Kahoot or </a:t>
            </a:r>
            <a:r>
              <a:rPr lang="en-US" dirty="0" err="1"/>
              <a:t>Mentimeter</a:t>
            </a:r>
            <a:r>
              <a:rPr lang="en-US" dirty="0"/>
              <a:t> to check understanding in real time.</a:t>
            </a:r>
          </a:p>
          <a:p>
            <a:r>
              <a:rPr lang="en-US" dirty="0"/>
              <a:t>Role-Playing or Simulations: Students take on roles to explore perspectives and practice skills.</a:t>
            </a:r>
          </a:p>
          <a:p>
            <a:r>
              <a:rPr lang="en-US" dirty="0"/>
              <a:t>🔹 Engaging Students</a:t>
            </a:r>
          </a:p>
          <a:p>
            <a:r>
              <a:rPr lang="en-US" dirty="0"/>
              <a:t>Definition: Creating a learning environment that captures students’ interest, motivates them to learn, and encourages active participation.</a:t>
            </a:r>
          </a:p>
          <a:p>
            <a:endParaRPr lang="en-US" dirty="0"/>
          </a:p>
          <a:p>
            <a:r>
              <a:rPr lang="en-US" dirty="0"/>
              <a:t>Strategies:</a:t>
            </a:r>
          </a:p>
          <a:p>
            <a:endParaRPr lang="en-US" dirty="0"/>
          </a:p>
          <a:p>
            <a:r>
              <a:rPr lang="en-US" dirty="0"/>
              <a:t>Personalized Learning Paths: Allow students to choose topics or formats for assignments.</a:t>
            </a:r>
          </a:p>
          <a:p>
            <a:r>
              <a:rPr lang="en-US" dirty="0"/>
              <a:t>Frequent Feedback: Provide timely, constructive feedback to guide improvement.</a:t>
            </a:r>
          </a:p>
          <a:p>
            <a:r>
              <a:rPr lang="en-US" dirty="0"/>
              <a:t>Real-World Relevance: Connect content to current events or industry practices.</a:t>
            </a:r>
          </a:p>
          <a:p>
            <a:r>
              <a:rPr lang="en-US" dirty="0"/>
              <a:t>Collaborative Projects: Encourage teamwork and peer learning.</a:t>
            </a:r>
          </a:p>
          <a:p>
            <a:r>
              <a:rPr lang="en-US" dirty="0"/>
              <a:t>Instructor Presence: Maintain regular communication and visible involvement in online spaces.</a:t>
            </a:r>
          </a:p>
          <a:p>
            <a:r>
              <a:rPr lang="en-US" dirty="0"/>
              <a:t>🔹 Designing Active Learning Exercises</a:t>
            </a:r>
          </a:p>
          <a:p>
            <a:r>
              <a:rPr lang="en-US" dirty="0"/>
              <a:t>Definition: Creating structured activities that require students to engage cognitively, socially, and physically with the content.</a:t>
            </a:r>
          </a:p>
          <a:p>
            <a:endParaRPr lang="en-US" dirty="0"/>
          </a:p>
          <a:p>
            <a:r>
              <a:rPr lang="en-US" dirty="0"/>
              <a:t>Design Tips:</a:t>
            </a:r>
          </a:p>
          <a:p>
            <a:endParaRPr lang="en-US" dirty="0"/>
          </a:p>
          <a:p>
            <a:r>
              <a:rPr lang="en-US" dirty="0"/>
              <a:t>Align with Learning Outcomes: Ensure each activity supports course goals.</a:t>
            </a:r>
          </a:p>
          <a:p>
            <a:r>
              <a:rPr lang="en-US" dirty="0"/>
              <a:t>Scaffold Complexity: Start with simple tasks and build toward more complex challenges.</a:t>
            </a:r>
          </a:p>
          <a:p>
            <a:r>
              <a:rPr lang="en-US" dirty="0"/>
              <a:t>Use Multimedia: Incorporate videos, infographics, or interactive tools to enhance engagement.</a:t>
            </a:r>
          </a:p>
          <a:p>
            <a:r>
              <a:rPr lang="en-US" dirty="0"/>
              <a:t>Encourage Reflection: Include prompts that ask students to reflect on what they learned and how they learned it.</a:t>
            </a:r>
          </a:p>
          <a:p>
            <a:r>
              <a:rPr lang="en-US" dirty="0"/>
              <a:t>Assess Participation: Use rubrics or self-assessments to evaluate engagement and learning.</a:t>
            </a:r>
          </a:p>
        </p:txBody>
      </p:sp>
      <p:sp>
        <p:nvSpPr>
          <p:cNvPr id="4" name="Slide Number Placeholder 3"/>
          <p:cNvSpPr>
            <a:spLocks noGrp="1"/>
          </p:cNvSpPr>
          <p:nvPr>
            <p:ph type="sldNum" sz="quarter" idx="5"/>
          </p:nvPr>
        </p:nvSpPr>
        <p:spPr/>
        <p:txBody>
          <a:bodyPr/>
          <a:lstStyle/>
          <a:p>
            <a:fld id="{2ECFC3DA-AA6D-4088-A2F1-4815FF4916E4}" type="slidenum">
              <a:rPr lang="en-US" smtClean="0"/>
              <a:t>14</a:t>
            </a:fld>
            <a:endParaRPr lang="en-US"/>
          </a:p>
        </p:txBody>
      </p:sp>
    </p:spTree>
    <p:extLst>
      <p:ext uri="{BB962C8B-B14F-4D97-AF65-F5344CB8AC3E}">
        <p14:creationId xmlns:p14="http://schemas.microsoft.com/office/powerpoint/2010/main" val="659913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CFC3DA-AA6D-4088-A2F1-4815FF4916E4}" type="slidenum">
              <a:rPr lang="en-US" smtClean="0"/>
              <a:t>15</a:t>
            </a:fld>
            <a:endParaRPr lang="en-US"/>
          </a:p>
        </p:txBody>
      </p:sp>
    </p:spTree>
    <p:extLst>
      <p:ext uri="{BB962C8B-B14F-4D97-AF65-F5344CB8AC3E}">
        <p14:creationId xmlns:p14="http://schemas.microsoft.com/office/powerpoint/2010/main" val="37292524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introduced a variety of tools—from video platforms to gamified learning apps—to make our courses more interactive and accessible.”</a:t>
            </a:r>
          </a:p>
          <a:p>
            <a:endParaRPr lang="en-US" dirty="0"/>
          </a:p>
          <a:p>
            <a:r>
              <a:rPr lang="en-US" dirty="0"/>
              <a:t>Here’s a curated list of multimedia technologies that can significantly enhance student engagement in online and hybrid courses:</a:t>
            </a:r>
          </a:p>
          <a:p>
            <a:endParaRPr lang="en-US" dirty="0"/>
          </a:p>
          <a:p>
            <a:r>
              <a:rPr lang="en-US" dirty="0"/>
              <a:t>🎥 Video &amp; Interactive Media</a:t>
            </a:r>
          </a:p>
          <a:p>
            <a:r>
              <a:rPr lang="en-US" dirty="0"/>
              <a:t>Kaltura / Panopto / YuJa – Platforms for recording, editing, and embedding interactive video quizzes.</a:t>
            </a:r>
          </a:p>
          <a:p>
            <a:r>
              <a:rPr lang="en-US" dirty="0" err="1"/>
              <a:t>Edpuzzle</a:t>
            </a:r>
            <a:r>
              <a:rPr lang="en-US" dirty="0"/>
              <a:t> – Turns videos into interactive lessons with embedded questions.</a:t>
            </a:r>
          </a:p>
          <a:p>
            <a:r>
              <a:rPr lang="en-US" dirty="0"/>
              <a:t>Flip (formerly Flipgrid) – Enables students to record short video responses to prompts.</a:t>
            </a:r>
          </a:p>
          <a:p>
            <a:r>
              <a:rPr lang="en-US" dirty="0"/>
              <a:t>Loom / Screencast-O-Matic – Easy tools for creating personalized video lectures or feedback.</a:t>
            </a:r>
          </a:p>
          <a:p>
            <a:r>
              <a:rPr lang="en-US" dirty="0"/>
              <a:t>🧠 Active Learning &amp; Collaboration Tools</a:t>
            </a:r>
          </a:p>
          <a:p>
            <a:r>
              <a:rPr lang="en-US" dirty="0"/>
              <a:t>Nearpod / Pear Deck – Interactive slide decks with polls, quizzes, and drawing tools.</a:t>
            </a:r>
          </a:p>
          <a:p>
            <a:r>
              <a:rPr lang="en-US" dirty="0"/>
              <a:t>Padlet – Collaborative digital bulletin board for brainstorming and sharing resources.</a:t>
            </a:r>
          </a:p>
          <a:p>
            <a:r>
              <a:rPr lang="en-US" dirty="0" err="1"/>
              <a:t>Jamboard</a:t>
            </a:r>
            <a:r>
              <a:rPr lang="en-US" dirty="0"/>
              <a:t> / Miro – Digital whiteboards for real-time collaboration and visual thinking.</a:t>
            </a:r>
          </a:p>
          <a:p>
            <a:r>
              <a:rPr lang="en-US" dirty="0"/>
              <a:t>Kahoot! / Quizizz / </a:t>
            </a:r>
            <a:r>
              <a:rPr lang="en-US" dirty="0" err="1"/>
              <a:t>Mentimeter</a:t>
            </a:r>
            <a:r>
              <a:rPr lang="en-US" dirty="0"/>
              <a:t> – Game-based learning platforms for live quizzes and polls.</a:t>
            </a:r>
          </a:p>
          <a:p>
            <a:r>
              <a:rPr lang="en-US" dirty="0"/>
              <a:t>🧩 Course Design &amp; Gamification</a:t>
            </a:r>
          </a:p>
          <a:p>
            <a:r>
              <a:rPr lang="en-US" dirty="0"/>
              <a:t>H5P – Create interactive content like drag-and-drop, timelines, and branching scenarios.</a:t>
            </a:r>
          </a:p>
          <a:p>
            <a:r>
              <a:rPr lang="en-US" dirty="0" err="1"/>
              <a:t>Classcraft</a:t>
            </a:r>
            <a:r>
              <a:rPr lang="en-US" dirty="0"/>
              <a:t> – Gamifies the learning experience with avatars, quests, and rewards.</a:t>
            </a:r>
          </a:p>
          <a:p>
            <a:r>
              <a:rPr lang="en-US" dirty="0"/>
              <a:t>Articulate Rise / Storyline – Tools for building visually rich, interactive e-learning modules.</a:t>
            </a:r>
          </a:p>
          <a:p>
            <a:r>
              <a:rPr lang="en-US" dirty="0"/>
              <a:t>🧬 Immersive &amp; Experiential Learning</a:t>
            </a:r>
          </a:p>
          <a:p>
            <a:r>
              <a:rPr lang="en-US" dirty="0" err="1"/>
              <a:t>ThingLink</a:t>
            </a:r>
            <a:r>
              <a:rPr lang="en-US" dirty="0"/>
              <a:t> – Create interactive images and virtual tours with embedded media.</a:t>
            </a:r>
          </a:p>
          <a:p>
            <a:r>
              <a:rPr lang="en-US" dirty="0"/>
              <a:t>Virtual Reality (VR) Tools – Platforms like Mozilla Hubs or Engage for immersive simulations.</a:t>
            </a:r>
          </a:p>
          <a:p>
            <a:r>
              <a:rPr lang="en-US" dirty="0"/>
              <a:t>Augmented Reality (AR) Apps – Tools like </a:t>
            </a:r>
            <a:r>
              <a:rPr lang="en-US" dirty="0" err="1"/>
              <a:t>Zappar</a:t>
            </a:r>
            <a:r>
              <a:rPr lang="en-US" dirty="0"/>
              <a:t> or Merge Cube for interactive 3D learning.</a:t>
            </a:r>
          </a:p>
          <a:p>
            <a:r>
              <a:rPr lang="en-US" dirty="0"/>
              <a:t>📱 Mobile &amp; Accessibility Tools</a:t>
            </a:r>
          </a:p>
          <a:p>
            <a:r>
              <a:rPr lang="en-US" dirty="0"/>
              <a:t>VoiceThread – Multimedia discussion platform supporting audio, video, and text comments.</a:t>
            </a:r>
          </a:p>
          <a:p>
            <a:r>
              <a:rPr lang="en-US" dirty="0"/>
              <a:t>Otter.ai / Microsoft Stream – Real-time transcription and captioning for accessibility.</a:t>
            </a:r>
          </a:p>
          <a:p>
            <a:r>
              <a:rPr lang="en-US" dirty="0" err="1"/>
              <a:t>Read&amp;Write</a:t>
            </a:r>
            <a:r>
              <a:rPr lang="en-US" dirty="0"/>
              <a:t> / Kurzweil 3000 – Assistive tech for reading, writing, and comprehension support.</a:t>
            </a:r>
          </a:p>
        </p:txBody>
      </p:sp>
      <p:sp>
        <p:nvSpPr>
          <p:cNvPr id="4" name="Slide Number Placeholder 3"/>
          <p:cNvSpPr>
            <a:spLocks noGrp="1"/>
          </p:cNvSpPr>
          <p:nvPr>
            <p:ph type="sldNum" sz="quarter" idx="5"/>
          </p:nvPr>
        </p:nvSpPr>
        <p:spPr/>
        <p:txBody>
          <a:bodyPr/>
          <a:lstStyle/>
          <a:p>
            <a:fld id="{2ECFC3DA-AA6D-4088-A2F1-4815FF4916E4}" type="slidenum">
              <a:rPr lang="en-US" smtClean="0"/>
              <a:t>16</a:t>
            </a:fld>
            <a:endParaRPr lang="en-US"/>
          </a:p>
        </p:txBody>
      </p:sp>
    </p:spTree>
    <p:extLst>
      <p:ext uri="{BB962C8B-B14F-4D97-AF65-F5344CB8AC3E}">
        <p14:creationId xmlns:p14="http://schemas.microsoft.com/office/powerpoint/2010/main" val="38815630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examined traditional and alternative assessments, with an emphasis on authentic assessments that mirror real-world tasks and promote critical thinking.”</a:t>
            </a:r>
          </a:p>
          <a:p>
            <a:endParaRPr lang="en-US" dirty="0"/>
          </a:p>
          <a:p>
            <a:r>
              <a:rPr lang="en-US" dirty="0"/>
              <a:t>Here’s a breakdown of the key assessment-related concepts from your presentation, along with definitions and suggested content to share during that section:</a:t>
            </a:r>
          </a:p>
          <a:p>
            <a:endParaRPr lang="en-US" dirty="0"/>
          </a:p>
          <a:p>
            <a:r>
              <a:rPr lang="en-US" dirty="0"/>
              <a:t>🔍 1. Existing Assessment Methods</a:t>
            </a:r>
          </a:p>
          <a:p>
            <a:r>
              <a:rPr lang="en-US" dirty="0"/>
              <a:t>Definition: Traditional or currently used techniques to evaluate student learning and performance.</a:t>
            </a:r>
          </a:p>
          <a:p>
            <a:endParaRPr lang="en-US" dirty="0"/>
          </a:p>
          <a:p>
            <a:r>
              <a:rPr lang="en-US" dirty="0"/>
              <a:t>Examples to Share:</a:t>
            </a:r>
          </a:p>
          <a:p>
            <a:endParaRPr lang="en-US" dirty="0"/>
          </a:p>
          <a:p>
            <a:r>
              <a:rPr lang="en-US" dirty="0"/>
              <a:t>Quizzes and Exams – Multiple choice, short answer, or essay-based.</a:t>
            </a:r>
          </a:p>
          <a:p>
            <a:r>
              <a:rPr lang="en-US" dirty="0"/>
              <a:t>Assignments and Papers – Individual or group written work.</a:t>
            </a:r>
          </a:p>
          <a:p>
            <a:r>
              <a:rPr lang="en-US" dirty="0"/>
              <a:t>Discussion Boards – Participation and quality of contributions.</a:t>
            </a:r>
          </a:p>
          <a:p>
            <a:r>
              <a:rPr lang="en-US" dirty="0"/>
              <a:t>Rubrics – Standardized scoring guides for consistency.</a:t>
            </a:r>
          </a:p>
          <a:p>
            <a:r>
              <a:rPr lang="en-US" dirty="0"/>
              <a:t>Course Success Metrics – DFW (Drop, Fail, Withdraw) rates, learning outcome data.</a:t>
            </a:r>
          </a:p>
          <a:p>
            <a:r>
              <a:rPr lang="en-US" dirty="0"/>
              <a:t>Discussion Prompt:</a:t>
            </a:r>
          </a:p>
          <a:p>
            <a:r>
              <a:rPr lang="en-US" dirty="0"/>
              <a:t>“Which of these methods do you rely on most, and how effective have they been in measuring true student understanding?”</a:t>
            </a:r>
          </a:p>
          <a:p>
            <a:endParaRPr lang="en-US" dirty="0"/>
          </a:p>
          <a:p>
            <a:r>
              <a:rPr lang="en-US" dirty="0"/>
              <a:t>🔄 2. Alternative Assessment Strategies</a:t>
            </a:r>
          </a:p>
          <a:p>
            <a:r>
              <a:rPr lang="en-US" dirty="0"/>
              <a:t>Definition: Non-traditional methods that provide more flexible, inclusive, and often more engaging ways to assess learning.</a:t>
            </a:r>
          </a:p>
          <a:p>
            <a:endParaRPr lang="en-US" dirty="0"/>
          </a:p>
          <a:p>
            <a:r>
              <a:rPr lang="en-US" dirty="0"/>
              <a:t>Examples to Share:</a:t>
            </a:r>
          </a:p>
          <a:p>
            <a:endParaRPr lang="en-US" dirty="0"/>
          </a:p>
          <a:p>
            <a:r>
              <a:rPr lang="en-US" dirty="0"/>
              <a:t>Project-Based Learning – Real-world tasks or simulations.</a:t>
            </a:r>
          </a:p>
          <a:p>
            <a:r>
              <a:rPr lang="en-US" dirty="0"/>
              <a:t>Portfolios – Collection of student work over time.</a:t>
            </a:r>
          </a:p>
          <a:p>
            <a:r>
              <a:rPr lang="en-US" dirty="0"/>
              <a:t>Peer and Self-Assessment – Students evaluate their own or others’ work.</a:t>
            </a:r>
          </a:p>
          <a:p>
            <a:r>
              <a:rPr lang="en-US" dirty="0"/>
              <a:t>Open-Book or Take-Home Exams – Focus on application over memorization.</a:t>
            </a:r>
          </a:p>
          <a:p>
            <a:r>
              <a:rPr lang="en-US" dirty="0"/>
              <a:t>Interactive Tools – Use of tools like Kahoot, Padlet, or H5P for formative assessment.</a:t>
            </a:r>
          </a:p>
          <a:p>
            <a:r>
              <a:rPr lang="en-US" dirty="0"/>
              <a:t>Discussion Prompt:</a:t>
            </a:r>
          </a:p>
          <a:p>
            <a:r>
              <a:rPr lang="en-US" dirty="0"/>
              <a:t>“What alternative assessments have you tried, and how did students respond to them?”</a:t>
            </a:r>
          </a:p>
          <a:p>
            <a:endParaRPr lang="en-US" dirty="0"/>
          </a:p>
          <a:p>
            <a:r>
              <a:rPr lang="en-US" dirty="0"/>
              <a:t>🧪 3. Developing Authentic Assessments</a:t>
            </a:r>
          </a:p>
          <a:p>
            <a:r>
              <a:rPr lang="en-US" dirty="0"/>
              <a:t>Definition: Assessments that mirror real-world tasks and require students to apply knowledge in practical, meaningful ways.</a:t>
            </a:r>
          </a:p>
          <a:p>
            <a:endParaRPr lang="en-US" dirty="0"/>
          </a:p>
          <a:p>
            <a:r>
              <a:rPr lang="en-US" dirty="0"/>
              <a:t>Key Characteristics:</a:t>
            </a:r>
          </a:p>
          <a:p>
            <a:endParaRPr lang="en-US" dirty="0"/>
          </a:p>
          <a:p>
            <a:r>
              <a:rPr lang="en-US" dirty="0"/>
              <a:t>Realistic Contexts – Simulate workplace or community scenarios.</a:t>
            </a:r>
          </a:p>
          <a:p>
            <a:r>
              <a:rPr lang="en-US" dirty="0"/>
              <a:t>Higher-Order Thinking – Require analysis, synthesis, and evaluation.</a:t>
            </a:r>
          </a:p>
          <a:p>
            <a:r>
              <a:rPr lang="en-US" dirty="0"/>
              <a:t>Student-Centered – Allow choice and creativity.</a:t>
            </a:r>
          </a:p>
          <a:p>
            <a:r>
              <a:rPr lang="en-US" dirty="0"/>
              <a:t>Performance-Based – Demonstrate skills through action (e.g., presentations, case studies, role plays).</a:t>
            </a:r>
          </a:p>
          <a:p>
            <a:r>
              <a:rPr lang="en-US" dirty="0"/>
              <a:t>Examples to Share:</a:t>
            </a:r>
          </a:p>
          <a:p>
            <a:endParaRPr lang="en-US" dirty="0"/>
          </a:p>
          <a:p>
            <a:r>
              <a:rPr lang="en-US" dirty="0"/>
              <a:t>Creating a business plan or marketing strategy.</a:t>
            </a:r>
          </a:p>
          <a:p>
            <a:r>
              <a:rPr lang="en-US" dirty="0"/>
              <a:t>Analyzing a case study and presenting solutions.</a:t>
            </a:r>
          </a:p>
          <a:p>
            <a:r>
              <a:rPr lang="en-US" dirty="0"/>
              <a:t>Designing a product prototype or digital campaign.</a:t>
            </a:r>
          </a:p>
          <a:p>
            <a:r>
              <a:rPr lang="en-US" dirty="0"/>
              <a:t>Discussion Prompt:</a:t>
            </a:r>
          </a:p>
          <a:p>
            <a:r>
              <a:rPr lang="en-US" dirty="0"/>
              <a:t>“How might authentic assessments better prepare students for their careers?”</a:t>
            </a:r>
          </a:p>
        </p:txBody>
      </p:sp>
      <p:sp>
        <p:nvSpPr>
          <p:cNvPr id="4" name="Slide Number Placeholder 3"/>
          <p:cNvSpPr>
            <a:spLocks noGrp="1"/>
          </p:cNvSpPr>
          <p:nvPr>
            <p:ph type="sldNum" sz="quarter" idx="5"/>
          </p:nvPr>
        </p:nvSpPr>
        <p:spPr/>
        <p:txBody>
          <a:bodyPr/>
          <a:lstStyle/>
          <a:p>
            <a:fld id="{2ECFC3DA-AA6D-4088-A2F1-4815FF4916E4}" type="slidenum">
              <a:rPr lang="en-US" smtClean="0"/>
              <a:t>17</a:t>
            </a:fld>
            <a:endParaRPr lang="en-US"/>
          </a:p>
        </p:txBody>
      </p:sp>
    </p:spTree>
    <p:extLst>
      <p:ext uri="{BB962C8B-B14F-4D97-AF65-F5344CB8AC3E}">
        <p14:creationId xmlns:p14="http://schemas.microsoft.com/office/powerpoint/2010/main" val="39737749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“Accessibility is non-negotiable. We implemented best practices like captioning, accessible documents, and inclusive design to support all learners.”</a:t>
            </a:r>
          </a:p>
          <a:p>
            <a:endParaRPr lang="en-US" dirty="0"/>
          </a:p>
          <a:p>
            <a:r>
              <a:rPr lang="en-US" dirty="0"/>
              <a:t>Ensuring that course design and content are accessible is essential for creating an inclusive learning environment where all students—regardless of ability—can succeed. Here's an explanation of its importance and practical ways faculty can make their content more accessible:</a:t>
            </a:r>
          </a:p>
          <a:p>
            <a:endParaRPr lang="en-US" dirty="0"/>
          </a:p>
          <a:p>
            <a:r>
              <a:rPr lang="en-US" dirty="0"/>
              <a:t>🌍 Why Accessibility Matters in Course Design</a:t>
            </a:r>
          </a:p>
          <a:p>
            <a:r>
              <a:rPr lang="en-US" dirty="0"/>
              <a:t>Equity and Inclusion</a:t>
            </a:r>
          </a:p>
          <a:p>
            <a:r>
              <a:rPr lang="en-US" dirty="0"/>
              <a:t>Accessibility ensures that students with disabilities (e.g., visual, auditory, cognitive, or motor impairments) have equal access to learning materials and opportunities.</a:t>
            </a:r>
          </a:p>
          <a:p>
            <a:endParaRPr lang="en-US" dirty="0"/>
          </a:p>
          <a:p>
            <a:r>
              <a:rPr lang="en-US" dirty="0"/>
              <a:t>Legal Compliance</a:t>
            </a:r>
          </a:p>
          <a:p>
            <a:r>
              <a:rPr lang="en-US" dirty="0"/>
              <a:t>Institutions must comply with laws like the Americans with Disabilities Act (ADA) and Section 508 of the Rehabilitation Act, which mandate accessible digital content.</a:t>
            </a:r>
          </a:p>
          <a:p>
            <a:endParaRPr lang="en-US" dirty="0"/>
          </a:p>
          <a:p>
            <a:r>
              <a:rPr lang="en-US" dirty="0"/>
              <a:t>Universal Design for Learning (UDL)</a:t>
            </a:r>
          </a:p>
          <a:p>
            <a:r>
              <a:rPr lang="en-US" dirty="0"/>
              <a:t>Designing for accessibility benefits all learners, not just those with disabilities. For example, captions help non-native speakers and students in noisy environments.</a:t>
            </a:r>
          </a:p>
          <a:p>
            <a:endParaRPr lang="en-US" dirty="0"/>
          </a:p>
          <a:p>
            <a:r>
              <a:rPr lang="en-US" dirty="0"/>
              <a:t>Improved Learning Outcomes</a:t>
            </a:r>
          </a:p>
          <a:p>
            <a:r>
              <a:rPr lang="en-US" dirty="0"/>
              <a:t>Accessible content is often clearer, better organized, and easier to navigate, which enhances learning for everyone.</a:t>
            </a:r>
          </a:p>
          <a:p>
            <a:endParaRPr lang="en-US" dirty="0"/>
          </a:p>
          <a:p>
            <a:r>
              <a:rPr lang="en-US" dirty="0"/>
              <a:t>🛠️ Ways Faculty Can Ensure Accessible Course Content</a:t>
            </a:r>
          </a:p>
          <a:p>
            <a:r>
              <a:rPr lang="en-US" dirty="0"/>
              <a:t>1. Use Accessible Document Formats</a:t>
            </a:r>
          </a:p>
          <a:p>
            <a:r>
              <a:rPr lang="en-US" dirty="0"/>
              <a:t>Use headings, lists, and alt text in Word, PowerPoint, and PDFs.</a:t>
            </a:r>
          </a:p>
          <a:p>
            <a:r>
              <a:rPr lang="en-US" dirty="0"/>
              <a:t>Ensure documents are readable by screen readers.</a:t>
            </a:r>
          </a:p>
          <a:p>
            <a:r>
              <a:rPr lang="en-US" dirty="0"/>
              <a:t>2. Caption and Transcribe Multimedia</a:t>
            </a:r>
          </a:p>
          <a:p>
            <a:r>
              <a:rPr lang="en-US" dirty="0"/>
              <a:t>Provide closed captions for videos.</a:t>
            </a:r>
          </a:p>
          <a:p>
            <a:r>
              <a:rPr lang="en-US" dirty="0"/>
              <a:t>Offer transcripts for audio content.</a:t>
            </a:r>
          </a:p>
          <a:p>
            <a:r>
              <a:rPr lang="en-US" dirty="0"/>
              <a:t>3. Design with Color and Contrast in Mind</a:t>
            </a:r>
          </a:p>
          <a:p>
            <a:r>
              <a:rPr lang="en-US" dirty="0"/>
              <a:t>Use high-contrast color schemes.</a:t>
            </a:r>
          </a:p>
          <a:p>
            <a:r>
              <a:rPr lang="en-US" dirty="0"/>
              <a:t>Avoid using color alone to convey meaning (e.g., red for wrong, green for right).</a:t>
            </a:r>
          </a:p>
          <a:p>
            <a:r>
              <a:rPr lang="en-US" dirty="0"/>
              <a:t>4. Structure Content Clearly</a:t>
            </a:r>
          </a:p>
          <a:p>
            <a:r>
              <a:rPr lang="en-US" dirty="0"/>
              <a:t>Use descriptive titles, consistent layouts, and logical navigation.</a:t>
            </a:r>
          </a:p>
          <a:p>
            <a:r>
              <a:rPr lang="en-US" dirty="0"/>
              <a:t>Break content into digestible sections with clear labels.</a:t>
            </a:r>
          </a:p>
          <a:p>
            <a:r>
              <a:rPr lang="en-US" dirty="0"/>
              <a:t>5. Use Accessible Learning Management System (LMS) Features</a:t>
            </a:r>
          </a:p>
          <a:p>
            <a:r>
              <a:rPr lang="en-US" dirty="0"/>
              <a:t>Use built-in tools in platforms like Canvas, Blackboard, or Moodle that support accessibility.</a:t>
            </a:r>
          </a:p>
          <a:p>
            <a:r>
              <a:rPr lang="en-US" dirty="0"/>
              <a:t>Enable keyboard navigation and screen reader compatibility.</a:t>
            </a:r>
          </a:p>
          <a:p>
            <a:r>
              <a:rPr lang="en-US" dirty="0"/>
              <a:t>6. Provide Multiple Means of Engagement</a:t>
            </a:r>
          </a:p>
          <a:p>
            <a:r>
              <a:rPr lang="en-US" dirty="0"/>
              <a:t>Offer content in varied formats (text, video, audio).</a:t>
            </a:r>
          </a:p>
          <a:p>
            <a:r>
              <a:rPr lang="en-US" dirty="0"/>
              <a:t>Allow students to demonstrate learning in different ways (e.g., written, oral, visual).</a:t>
            </a:r>
          </a:p>
          <a:p>
            <a:r>
              <a:rPr lang="en-US" dirty="0"/>
              <a:t>7. Run Accessibility Checks</a:t>
            </a:r>
          </a:p>
          <a:p>
            <a:r>
              <a:rPr lang="en-US" dirty="0"/>
              <a:t>Use tools like Microsoft Accessibility Checker, WAVE, or Ally to scan and improve content.</a:t>
            </a:r>
          </a:p>
        </p:txBody>
      </p:sp>
      <p:sp>
        <p:nvSpPr>
          <p:cNvPr id="4" name="Slide Number Placeholder 3"/>
          <p:cNvSpPr>
            <a:spLocks noGrp="1"/>
          </p:cNvSpPr>
          <p:nvPr>
            <p:ph type="sldNum" sz="quarter" idx="5"/>
          </p:nvPr>
        </p:nvSpPr>
        <p:spPr/>
        <p:txBody>
          <a:bodyPr/>
          <a:lstStyle/>
          <a:p>
            <a:fld id="{2ECFC3DA-AA6D-4088-A2F1-4815FF4916E4}" type="slidenum">
              <a:rPr lang="en-US" smtClean="0"/>
              <a:t>18</a:t>
            </a:fld>
            <a:endParaRPr lang="en-US"/>
          </a:p>
        </p:txBody>
      </p:sp>
    </p:spTree>
    <p:extLst>
      <p:ext uri="{BB962C8B-B14F-4D97-AF65-F5344CB8AC3E}">
        <p14:creationId xmlns:p14="http://schemas.microsoft.com/office/powerpoint/2010/main" val="28888321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CFC3DA-AA6D-4088-A2F1-4815FF4916E4}" type="slidenum">
              <a:rPr lang="en-US" smtClean="0"/>
              <a:t>19</a:t>
            </a:fld>
            <a:endParaRPr lang="en-US"/>
          </a:p>
        </p:txBody>
      </p:sp>
    </p:spTree>
    <p:extLst>
      <p:ext uri="{BB962C8B-B14F-4D97-AF65-F5344CB8AC3E}">
        <p14:creationId xmlns:p14="http://schemas.microsoft.com/office/powerpoint/2010/main" val="3658955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Here’s a quick overview of what we’ll cover today—from the background and rationale behind the bootcamp to its structure, outcomes, and what’s next.</a:t>
            </a:r>
          </a:p>
          <a:p>
            <a:endParaRPr lang="en-US" b="1" dirty="0"/>
          </a:p>
          <a:p>
            <a:r>
              <a:rPr lang="en-US" b="1" dirty="0"/>
              <a:t>Workshop Agenda: Summer Course Refresher Bootcamp</a:t>
            </a:r>
            <a:endParaRPr lang="en-US" dirty="0"/>
          </a:p>
          <a:p>
            <a:pPr lvl="0"/>
            <a:r>
              <a:rPr lang="en-US" b="1" dirty="0"/>
              <a:t>Welcome and Opening Remarks</a:t>
            </a:r>
            <a:endParaRPr lang="en-US" dirty="0"/>
          </a:p>
          <a:p>
            <a:pPr lvl="1"/>
            <a:r>
              <a:rPr lang="en-US" dirty="0"/>
              <a:t>Introduction to the Business Administration Department</a:t>
            </a:r>
          </a:p>
          <a:p>
            <a:pPr lvl="1"/>
            <a:r>
              <a:rPr lang="en-US" dirty="0"/>
              <a:t>Purpose of the Workshop</a:t>
            </a:r>
          </a:p>
          <a:p>
            <a:pPr lvl="0"/>
            <a:r>
              <a:rPr lang="en-US" b="1" dirty="0"/>
              <a:t>Background and Rationale</a:t>
            </a:r>
            <a:endParaRPr lang="en-US" dirty="0"/>
          </a:p>
          <a:p>
            <a:pPr lvl="1"/>
            <a:r>
              <a:rPr lang="en-US" dirty="0"/>
              <a:t>Why the Bootcamp Was Created</a:t>
            </a:r>
          </a:p>
          <a:p>
            <a:pPr lvl="1"/>
            <a:r>
              <a:rPr lang="en-US" dirty="0"/>
              <a:t>Departmental Needs and Strategic Goals</a:t>
            </a:r>
          </a:p>
          <a:p>
            <a:pPr lvl="0"/>
            <a:r>
              <a:rPr lang="en-US" b="1" dirty="0"/>
              <a:t>Bootcamp Objectives</a:t>
            </a:r>
            <a:endParaRPr lang="en-US" dirty="0"/>
          </a:p>
          <a:p>
            <a:pPr lvl="1"/>
            <a:r>
              <a:rPr lang="en-US" dirty="0"/>
              <a:t>Enhance Course Quality and Relevance</a:t>
            </a:r>
          </a:p>
          <a:p>
            <a:pPr lvl="1"/>
            <a:r>
              <a:rPr lang="en-US" dirty="0"/>
              <a:t>Improve Student Learning Outcomes</a:t>
            </a:r>
          </a:p>
          <a:p>
            <a:pPr lvl="1"/>
            <a:r>
              <a:rPr lang="en-US" dirty="0"/>
              <a:t>Foster Faculty Collaboration</a:t>
            </a:r>
          </a:p>
          <a:p>
            <a:pPr lvl="1"/>
            <a:r>
              <a:rPr lang="en-US" dirty="0"/>
              <a:t>Integrate Technology and Accessibility</a:t>
            </a:r>
          </a:p>
          <a:p>
            <a:pPr lvl="0"/>
            <a:r>
              <a:rPr lang="en-US" b="1" dirty="0"/>
              <a:t>Bootcamp Structure and Implementation</a:t>
            </a:r>
            <a:endParaRPr lang="en-US" dirty="0"/>
          </a:p>
          <a:p>
            <a:pPr lvl="1"/>
            <a:r>
              <a:rPr lang="en-US" dirty="0"/>
              <a:t>Planning and Preparation Timeline</a:t>
            </a:r>
          </a:p>
          <a:p>
            <a:pPr lvl="1"/>
            <a:r>
              <a:rPr lang="en-US" dirty="0"/>
              <a:t>Faculty Participation and Roles</a:t>
            </a:r>
          </a:p>
          <a:p>
            <a:pPr lvl="1"/>
            <a:r>
              <a:rPr lang="en-US" dirty="0"/>
              <a:t>Session Topics and Activities</a:t>
            </a:r>
          </a:p>
          <a:p>
            <a:pPr lvl="0"/>
            <a:r>
              <a:rPr lang="en-US" b="1" dirty="0"/>
              <a:t>Key Workshop Sessions Overview</a:t>
            </a:r>
            <a:endParaRPr lang="en-US" dirty="0"/>
          </a:p>
          <a:p>
            <a:pPr lvl="1"/>
            <a:r>
              <a:rPr lang="en-US" dirty="0"/>
              <a:t>Reviewing Course Goals and Learning Outcomes</a:t>
            </a:r>
          </a:p>
          <a:p>
            <a:pPr lvl="1"/>
            <a:r>
              <a:rPr lang="en-US" dirty="0"/>
              <a:t>Analyzing Course Content and Success Metrics</a:t>
            </a:r>
          </a:p>
          <a:p>
            <a:pPr lvl="1"/>
            <a:r>
              <a:rPr lang="en-US" dirty="0"/>
              <a:t>Incorporating Active Learning and Technology</a:t>
            </a:r>
          </a:p>
          <a:p>
            <a:pPr lvl="1"/>
            <a:r>
              <a:rPr lang="en-US" dirty="0"/>
              <a:t>Enhancing Assessment Methods</a:t>
            </a:r>
          </a:p>
          <a:p>
            <a:pPr lvl="1"/>
            <a:r>
              <a:rPr lang="en-US" dirty="0"/>
              <a:t>Ensuring Accessibility and Inclusivity</a:t>
            </a:r>
          </a:p>
          <a:p>
            <a:pPr lvl="0"/>
            <a:r>
              <a:rPr lang="en-US" b="1" dirty="0"/>
              <a:t>Outcomes and Impact</a:t>
            </a:r>
            <a:endParaRPr lang="en-US" dirty="0"/>
          </a:p>
          <a:p>
            <a:pPr lvl="1"/>
            <a:r>
              <a:rPr lang="en-US" dirty="0"/>
              <a:t>Faculty Feedback and Reflections</a:t>
            </a:r>
          </a:p>
          <a:p>
            <a:pPr lvl="1"/>
            <a:r>
              <a:rPr lang="en-US" dirty="0"/>
              <a:t>Course Improvements Implemented</a:t>
            </a:r>
          </a:p>
          <a:p>
            <a:pPr lvl="1"/>
            <a:r>
              <a:rPr lang="en-US" dirty="0"/>
              <a:t>Student Success Indicators</a:t>
            </a:r>
          </a:p>
          <a:p>
            <a:pPr lvl="0"/>
            <a:r>
              <a:rPr lang="en-US" b="1" dirty="0"/>
              <a:t>Best Practices and Lessons Learned</a:t>
            </a:r>
            <a:endParaRPr lang="en-US" dirty="0"/>
          </a:p>
          <a:p>
            <a:pPr lvl="1"/>
            <a:r>
              <a:rPr lang="en-US" dirty="0"/>
              <a:t>What Worked Well</a:t>
            </a:r>
          </a:p>
          <a:p>
            <a:pPr lvl="1"/>
            <a:r>
              <a:rPr lang="en-US" dirty="0"/>
              <a:t>Challenges and Solutions</a:t>
            </a:r>
          </a:p>
          <a:p>
            <a:pPr lvl="1"/>
            <a:r>
              <a:rPr lang="en-US" dirty="0"/>
              <a:t>Recommendations for Future Bootcamps</a:t>
            </a:r>
          </a:p>
          <a:p>
            <a:pPr lvl="0"/>
            <a:r>
              <a:rPr lang="en-US" b="1" dirty="0"/>
              <a:t>Interactive Q&amp;A and Discussion</a:t>
            </a:r>
            <a:endParaRPr lang="en-US" dirty="0"/>
          </a:p>
          <a:p>
            <a:pPr lvl="1"/>
            <a:r>
              <a:rPr lang="en-US" dirty="0"/>
              <a:t>Sharing Ideas and Experiences</a:t>
            </a:r>
          </a:p>
          <a:p>
            <a:pPr lvl="1"/>
            <a:r>
              <a:rPr lang="en-US" dirty="0"/>
              <a:t>Open Forum for Questions</a:t>
            </a:r>
          </a:p>
          <a:p>
            <a:pPr lvl="0"/>
            <a:r>
              <a:rPr lang="en-US" b="1" dirty="0"/>
              <a:t>Closing Remarks and Next Steps</a:t>
            </a:r>
            <a:endParaRPr lang="en-US" dirty="0"/>
          </a:p>
          <a:p>
            <a:pPr lvl="1"/>
            <a:r>
              <a:rPr lang="en-US" dirty="0"/>
              <a:t>Continuing Course Improvement</a:t>
            </a:r>
          </a:p>
          <a:p>
            <a:pPr lvl="1"/>
            <a:r>
              <a:rPr lang="en-US" dirty="0"/>
              <a:t>Opportunities for Collaboration and Support</a:t>
            </a:r>
          </a:p>
          <a:p>
            <a:endParaRPr lang="en-US" dirty="0"/>
          </a:p>
        </p:txBody>
      </p:sp>
      <p:sp>
        <p:nvSpPr>
          <p:cNvPr id="4" name="Slide Number Placeholder 3"/>
          <p:cNvSpPr>
            <a:spLocks noGrp="1"/>
          </p:cNvSpPr>
          <p:nvPr>
            <p:ph type="sldNum" sz="quarter" idx="5"/>
          </p:nvPr>
        </p:nvSpPr>
        <p:spPr/>
        <p:txBody>
          <a:bodyPr/>
          <a:lstStyle/>
          <a:p>
            <a:fld id="{2ECFC3DA-AA6D-4088-A2F1-4815FF4916E4}" type="slidenum">
              <a:rPr lang="en-US" smtClean="0"/>
              <a:t>2</a:t>
            </a:fld>
            <a:endParaRPr lang="en-US"/>
          </a:p>
        </p:txBody>
      </p:sp>
    </p:spTree>
    <p:extLst>
      <p:ext uri="{BB962C8B-B14F-4D97-AF65-F5344CB8AC3E}">
        <p14:creationId xmlns:p14="http://schemas.microsoft.com/office/powerpoint/2010/main" val="38668689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centralized resources in Microsoft Teams and offered both on-demand and in-person professional development to support faculty throughout the bootcamp.”</a:t>
            </a:r>
          </a:p>
          <a:p>
            <a:endParaRPr lang="en-US" sz="1200" b="1" i="0"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As Chair of the Business Administration Department, I established a Microsoft Teams channel to serve as a centralized hub for sharing key information, resources, and facilitating collaboration on departmental initiatives. For the Summer Course Refresher Bootcamp, I created a dedicated folder within the channel that housed all relevant materials, including compiled data, departmental goals, and communications shared with faculty throughout the process. This Teams channel is also used as a standard practice to provide ongoing access to departmental resources, promote transparent communication, and support faculty development.</a:t>
            </a:r>
            <a:endParaRPr lang="en-US" b="0" dirty="0"/>
          </a:p>
        </p:txBody>
      </p:sp>
      <p:sp>
        <p:nvSpPr>
          <p:cNvPr id="4" name="Slide Number Placeholder 3"/>
          <p:cNvSpPr>
            <a:spLocks noGrp="1"/>
          </p:cNvSpPr>
          <p:nvPr>
            <p:ph type="sldNum" sz="quarter" idx="5"/>
          </p:nvPr>
        </p:nvSpPr>
        <p:spPr/>
        <p:txBody>
          <a:bodyPr/>
          <a:lstStyle/>
          <a:p>
            <a:fld id="{2ECFC3DA-AA6D-4088-A2F1-4815FF4916E4}" type="slidenum">
              <a:rPr lang="en-US" smtClean="0"/>
              <a:t>20</a:t>
            </a:fld>
            <a:endParaRPr lang="en-US"/>
          </a:p>
        </p:txBody>
      </p:sp>
    </p:spTree>
    <p:extLst>
      <p:ext uri="{BB962C8B-B14F-4D97-AF65-F5344CB8AC3E}">
        <p14:creationId xmlns:p14="http://schemas.microsoft.com/office/powerpoint/2010/main" val="34016145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bootcamp led to measurable improvements in course design and faculty engagement. We learned that structured support and collaboration are key to success.”</a:t>
            </a:r>
          </a:p>
          <a:p>
            <a:endParaRPr lang="en-US" dirty="0"/>
          </a:p>
          <a:p>
            <a:r>
              <a:rPr lang="en-US" dirty="0"/>
              <a:t>Here are presentation-ready talking points to help you explain how the Summer Course Refresher Bootcamp went and what was learned from the experience:</a:t>
            </a:r>
          </a:p>
          <a:p>
            <a:endParaRPr lang="en-US" dirty="0"/>
          </a:p>
          <a:p>
            <a:r>
              <a:rPr lang="en-US" dirty="0"/>
              <a:t>🎯 Key Findings from the Bootcamp</a:t>
            </a:r>
          </a:p>
          <a:p>
            <a:r>
              <a:rPr lang="en-US" dirty="0"/>
              <a:t>“One of the most valuable outcomes of the bootcamp was the insight we gained into our course design and delivery practices. By analyzing data and engaging in collaborative reflection, we identified both strengths and areas for growth.”</a:t>
            </a:r>
          </a:p>
          <a:p>
            <a:r>
              <a:rPr lang="en-US" dirty="0"/>
              <a:t>“Faculty appreciated the structured opportunity to step back and evaluate their courses with fresh eyes and peer support.”</a:t>
            </a:r>
          </a:p>
          <a:p>
            <a:r>
              <a:rPr lang="en-US" dirty="0"/>
              <a:t>📈 Outcomes</a:t>
            </a:r>
          </a:p>
          <a:p>
            <a:r>
              <a:rPr lang="en-US" dirty="0"/>
              <a:t>“We saw measurable improvements in course alignment, accessibility, and instructional strategies.”</a:t>
            </a:r>
          </a:p>
          <a:p>
            <a:r>
              <a:rPr lang="en-US" dirty="0"/>
              <a:t>“Faculty reported increased confidence in using technology and implementing active learning techniques.”</a:t>
            </a:r>
          </a:p>
          <a:p>
            <a:r>
              <a:rPr lang="en-US" dirty="0"/>
              <a:t>“Several courses were revised to better reflect current industry standards and student needs.”</a:t>
            </a:r>
          </a:p>
          <a:p>
            <a:r>
              <a:rPr lang="en-US" dirty="0"/>
              <a:t>🌟 Impact</a:t>
            </a:r>
          </a:p>
          <a:p>
            <a:r>
              <a:rPr lang="en-US" dirty="0"/>
              <a:t>“The bootcamp fostered a stronger culture of collaboration and continuous improvement within the department.”</a:t>
            </a:r>
          </a:p>
          <a:p>
            <a:r>
              <a:rPr lang="en-US" dirty="0"/>
              <a:t>“Students benefited from clearer learning outcomes, more engaging content, and improved accessibility.”</a:t>
            </a:r>
          </a:p>
          <a:p>
            <a:r>
              <a:rPr lang="en-US" dirty="0"/>
              <a:t>“Faculty engagement in professional development increased, and many expressed interest in continuing this model annually.”</a:t>
            </a:r>
          </a:p>
          <a:p>
            <a:r>
              <a:rPr lang="en-US" dirty="0"/>
              <a:t>🧠 Lessons Learned</a:t>
            </a:r>
          </a:p>
          <a:p>
            <a:r>
              <a:rPr lang="en-US" dirty="0"/>
              <a:t>“We learned that faculty need both time and structured support to engage in meaningful course revision.”</a:t>
            </a:r>
          </a:p>
          <a:p>
            <a:r>
              <a:rPr lang="en-US" dirty="0"/>
              <a:t>“Data-driven conversations are powerful when paired with peer collaboration and shared goals.”</a:t>
            </a:r>
          </a:p>
          <a:p>
            <a:r>
              <a:rPr lang="en-US" dirty="0"/>
              <a:t>“Flexibility in professional development—offering both on-demand and in-person options—was key to participation.”</a:t>
            </a:r>
          </a:p>
          <a:p>
            <a:r>
              <a:rPr lang="en-US" dirty="0"/>
              <a:t>✅ What Worked Well</a:t>
            </a:r>
          </a:p>
          <a:p>
            <a:r>
              <a:rPr lang="en-US" dirty="0"/>
              <a:t>“Weekly departmental meetings provided consistency and momentum.”</a:t>
            </a:r>
          </a:p>
          <a:p>
            <a:r>
              <a:rPr lang="en-US" dirty="0"/>
              <a:t>“The centralized Microsoft Teams channel streamlined communication and resource sharing.”</a:t>
            </a:r>
          </a:p>
          <a:p>
            <a:r>
              <a:rPr lang="en-US" dirty="0"/>
              <a:t>“The Course Enhancement Plan and reporting checklist helped faculty stay focused and organized.”</a:t>
            </a:r>
          </a:p>
          <a:p>
            <a:r>
              <a:rPr lang="en-US" dirty="0"/>
              <a:t>“Combining data analysis with reflective practice led to more intentional course improvements.”</a:t>
            </a:r>
          </a:p>
        </p:txBody>
      </p:sp>
      <p:sp>
        <p:nvSpPr>
          <p:cNvPr id="4" name="Slide Number Placeholder 3"/>
          <p:cNvSpPr>
            <a:spLocks noGrp="1"/>
          </p:cNvSpPr>
          <p:nvPr>
            <p:ph type="sldNum" sz="quarter" idx="5"/>
          </p:nvPr>
        </p:nvSpPr>
        <p:spPr/>
        <p:txBody>
          <a:bodyPr/>
          <a:lstStyle/>
          <a:p>
            <a:fld id="{2ECFC3DA-AA6D-4088-A2F1-4815FF4916E4}" type="slidenum">
              <a:rPr lang="en-US" smtClean="0"/>
              <a:t>21</a:t>
            </a:fld>
            <a:endParaRPr lang="en-US"/>
          </a:p>
        </p:txBody>
      </p:sp>
    </p:spTree>
    <p:extLst>
      <p:ext uri="{BB962C8B-B14F-4D97-AF65-F5344CB8AC3E}">
        <p14:creationId xmlns:p14="http://schemas.microsoft.com/office/powerpoint/2010/main" val="9339680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CFC3DA-AA6D-4088-A2F1-4815FF4916E4}" type="slidenum">
              <a:rPr lang="en-US" smtClean="0"/>
              <a:t>22</a:t>
            </a:fld>
            <a:endParaRPr lang="en-US"/>
          </a:p>
        </p:txBody>
      </p:sp>
    </p:spTree>
    <p:extLst>
      <p:ext uri="{BB962C8B-B14F-4D97-AF65-F5344CB8AC3E}">
        <p14:creationId xmlns:p14="http://schemas.microsoft.com/office/powerpoint/2010/main" val="16355429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“We’re launching Bootcamp 2.0 this summer! It will include customized professional development and one-on-one leadership support to continue building on our progress.</a:t>
            </a:r>
          </a:p>
          <a:p>
            <a:endParaRPr lang="en-US" dirty="0"/>
          </a:p>
          <a:p>
            <a:r>
              <a:rPr lang="en-US" dirty="0"/>
              <a:t>Here are presentation-ready talking points to help you wrap up the session and introduce the next phase—Bootcamp 2.0—with clarity and enthusiasm:</a:t>
            </a:r>
          </a:p>
          <a:p>
            <a:endParaRPr lang="en-US" dirty="0"/>
          </a:p>
          <a:p>
            <a:r>
              <a:rPr lang="en-US" dirty="0"/>
              <a:t>🎤 Bootcamp Wrap-Up &amp; Reflections</a:t>
            </a:r>
          </a:p>
          <a:p>
            <a:r>
              <a:rPr lang="en-US" dirty="0"/>
              <a:t>“As we wrap up the first iteration of the Summer Course Refresher Bootcamp, I want to take a moment to reflect on what we’ve accomplished together.”</a:t>
            </a:r>
          </a:p>
          <a:p>
            <a:r>
              <a:rPr lang="en-US" dirty="0"/>
              <a:t>“Through collaborative effort, data-informed decision-making, and a shared commitment to student success, we’ve made meaningful strides in course quality, accessibility, and instructional innovation.”</a:t>
            </a:r>
          </a:p>
          <a:p>
            <a:r>
              <a:rPr lang="en-US" dirty="0"/>
              <a:t>✅ Action Items Moving Forward</a:t>
            </a:r>
          </a:p>
          <a:p>
            <a:r>
              <a:rPr lang="en-US" dirty="0"/>
              <a:t>“Faculty will continue refining their Course Enhancement Plans based on feedback and student performance data.”</a:t>
            </a:r>
          </a:p>
          <a:p>
            <a:r>
              <a:rPr lang="en-US" dirty="0"/>
              <a:t>“We’ll maintain our Microsoft Teams channel as a living resource hub for ongoing collaboration and support.”</a:t>
            </a:r>
          </a:p>
          <a:p>
            <a:r>
              <a:rPr lang="en-US" dirty="0"/>
              <a:t>“Departmental meetings will continue to include time for sharing best practices and progress updates.”</a:t>
            </a:r>
          </a:p>
          <a:p>
            <a:r>
              <a:rPr lang="en-US" dirty="0"/>
              <a:t>🔄 Continuing Course Improvement</a:t>
            </a:r>
          </a:p>
          <a:p>
            <a:r>
              <a:rPr lang="en-US" dirty="0"/>
              <a:t>“Course improvement is not a one-time event—it’s a continuous cycle. We’ll keep using data, feedback, and reflection to guide our next steps.”</a:t>
            </a:r>
          </a:p>
          <a:p>
            <a:r>
              <a:rPr lang="en-US" dirty="0"/>
              <a:t>“We’ll also revisit course goals and assessments regularly to ensure alignment with evolving industry standards and student needs.”</a:t>
            </a:r>
          </a:p>
          <a:p>
            <a:r>
              <a:rPr lang="en-US" dirty="0"/>
              <a:t>🤝 Opportunities for Collaboration and Support</a:t>
            </a:r>
          </a:p>
          <a:p>
            <a:r>
              <a:rPr lang="en-US" dirty="0"/>
              <a:t>“Faculty will have access to peer mentoring, shared resources, and targeted professional development opportunities throughout the year.”</a:t>
            </a:r>
          </a:p>
          <a:p>
            <a:r>
              <a:rPr lang="en-US" dirty="0"/>
              <a:t>“We’ll also explore cross-disciplinary collaboration to share innovative teaching strategies and tools.”</a:t>
            </a:r>
          </a:p>
          <a:p>
            <a:r>
              <a:rPr lang="en-US" dirty="0"/>
              <a:t>🚀 Introducing Bootcamp 2.0 – Summer Launch</a:t>
            </a:r>
          </a:p>
          <a:p>
            <a:r>
              <a:rPr lang="en-US" dirty="0"/>
              <a:t>“I’m excited to announce the launch of Bootcamp 2.0 this summer!”</a:t>
            </a:r>
          </a:p>
          <a:p>
            <a:r>
              <a:rPr lang="en-US" dirty="0"/>
              <a:t>“This next phase will include customized professional development tailored to individual faculty needs and interests.”</a:t>
            </a:r>
          </a:p>
          <a:p>
            <a:r>
              <a:rPr lang="en-US" dirty="0"/>
              <a:t>“We’re also introducing one-on-one leadership support, where faculty can receive personalized coaching and guidance as they implement course enhancements.”</a:t>
            </a:r>
          </a:p>
          <a:p>
            <a:r>
              <a:rPr lang="en-US" dirty="0"/>
              <a:t>“Bootcamp 2.0 is about deepening our impact—building on what we’ve learned and continuing to grow together as a department.”</a:t>
            </a:r>
          </a:p>
        </p:txBody>
      </p:sp>
      <p:sp>
        <p:nvSpPr>
          <p:cNvPr id="4" name="Slide Number Placeholder 3"/>
          <p:cNvSpPr>
            <a:spLocks noGrp="1"/>
          </p:cNvSpPr>
          <p:nvPr>
            <p:ph type="sldNum" sz="quarter" idx="5"/>
          </p:nvPr>
        </p:nvSpPr>
        <p:spPr/>
        <p:txBody>
          <a:bodyPr/>
          <a:lstStyle/>
          <a:p>
            <a:fld id="{2ECFC3DA-AA6D-4088-A2F1-4815FF4916E4}" type="slidenum">
              <a:rPr lang="en-US" smtClean="0"/>
              <a:t>23</a:t>
            </a:fld>
            <a:endParaRPr lang="en-US"/>
          </a:p>
        </p:txBody>
      </p:sp>
    </p:spTree>
    <p:extLst>
      <p:ext uri="{BB962C8B-B14F-4D97-AF65-F5344CB8AC3E}">
        <p14:creationId xmlns:p14="http://schemas.microsoft.com/office/powerpoint/2010/main" val="6077871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CFC3DA-AA6D-4088-A2F1-4815FF4916E4}" type="slidenum">
              <a:rPr lang="en-US" smtClean="0"/>
              <a:t>24</a:t>
            </a:fld>
            <a:endParaRPr lang="en-US"/>
          </a:p>
        </p:txBody>
      </p:sp>
    </p:spTree>
    <p:extLst>
      <p:ext uri="{BB962C8B-B14F-4D97-AF65-F5344CB8AC3E}">
        <p14:creationId xmlns:p14="http://schemas.microsoft.com/office/powerpoint/2010/main" val="309660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“Thank you for joining us today! I’d love to hear your thoughts, questions, or ideas you’re excited to take back to your own institutions.”</a:t>
            </a:r>
          </a:p>
          <a:p>
            <a:endParaRPr lang="en-US" dirty="0"/>
          </a:p>
        </p:txBody>
      </p:sp>
      <p:sp>
        <p:nvSpPr>
          <p:cNvPr id="4" name="Slide Number Placeholder 3"/>
          <p:cNvSpPr>
            <a:spLocks noGrp="1"/>
          </p:cNvSpPr>
          <p:nvPr>
            <p:ph type="sldNum" sz="quarter" idx="5"/>
          </p:nvPr>
        </p:nvSpPr>
        <p:spPr/>
        <p:txBody>
          <a:bodyPr/>
          <a:lstStyle/>
          <a:p>
            <a:fld id="{2ECFC3DA-AA6D-4088-A2F1-4815FF4916E4}" type="slidenum">
              <a:rPr lang="en-US" smtClean="0"/>
              <a:t>25</a:t>
            </a:fld>
            <a:endParaRPr lang="en-US"/>
          </a:p>
        </p:txBody>
      </p:sp>
    </p:spTree>
    <p:extLst>
      <p:ext uri="{BB962C8B-B14F-4D97-AF65-F5344CB8AC3E}">
        <p14:creationId xmlns:p14="http://schemas.microsoft.com/office/powerpoint/2010/main" val="1170760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bit about me—my background spans over 18 years in education and leadership. I’m passionate about creating environments that support both student and faculty growth.</a:t>
            </a:r>
          </a:p>
          <a:p>
            <a:endParaRPr lang="en-US" b="1" dirty="0"/>
          </a:p>
          <a:p>
            <a:r>
              <a:rPr lang="en-US" b="1" dirty="0"/>
              <a:t>ABOUT THE PRESENTER</a:t>
            </a:r>
            <a:endParaRPr lang="en-US" dirty="0"/>
          </a:p>
          <a:p>
            <a:r>
              <a:rPr lang="en-US" b="1" dirty="0"/>
              <a:t> </a:t>
            </a:r>
            <a:endParaRPr lang="en-US" dirty="0"/>
          </a:p>
          <a:p>
            <a:r>
              <a:rPr lang="en-US" b="1" dirty="0"/>
              <a:t>DR. KIWANNA BRACKETT, </a:t>
            </a:r>
            <a:r>
              <a:rPr lang="en-US" dirty="0"/>
              <a:t>the Department Chair of Business Administration at York Technical College, will lead the workshop on </a:t>
            </a:r>
            <a:r>
              <a:rPr lang="en-US" i="1" dirty="0"/>
              <a:t>Developing and Implementing a Summer Course Refresher Bootcamp</a:t>
            </a:r>
            <a:r>
              <a:rPr lang="en-US" dirty="0"/>
              <a:t>. With over 18 years of experience in training and development, human resources, and program development, Dr. Brackett has held various leadership roles, including AOT Department Chair, Program Coordinator, and Corporate and Continuing Education Program Manager. She has been instrumental in launching innovative programs across higher education, non-profit, and for-profit sectors. Dr. Brackett is passionate about fostering environments that encourage personal and professional growth and has been recognized with the NISOD Excellence Award and the League for Innovation in the Community College Excellence Award. Her academic credentials include a Doctor of Education in Organizational Leadership, two Master's degrees, a Bachelor's degree in Psychology, and a Diploma in Medical Billing and Coding.</a:t>
            </a:r>
          </a:p>
          <a:p>
            <a:endParaRPr lang="en-US" dirty="0"/>
          </a:p>
        </p:txBody>
      </p:sp>
      <p:sp>
        <p:nvSpPr>
          <p:cNvPr id="4" name="Slide Number Placeholder 3"/>
          <p:cNvSpPr>
            <a:spLocks noGrp="1"/>
          </p:cNvSpPr>
          <p:nvPr>
            <p:ph type="sldNum" sz="quarter" idx="5"/>
          </p:nvPr>
        </p:nvSpPr>
        <p:spPr/>
        <p:txBody>
          <a:bodyPr/>
          <a:lstStyle/>
          <a:p>
            <a:fld id="{2ECFC3DA-AA6D-4088-A2F1-4815FF4916E4}" type="slidenum">
              <a:rPr lang="en-US" smtClean="0"/>
              <a:t>3</a:t>
            </a:fld>
            <a:endParaRPr lang="en-US"/>
          </a:p>
        </p:txBody>
      </p:sp>
    </p:spTree>
    <p:extLst>
      <p:ext uri="{BB962C8B-B14F-4D97-AF65-F5344CB8AC3E}">
        <p14:creationId xmlns:p14="http://schemas.microsoft.com/office/powerpoint/2010/main" val="381387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launched the bootcamp to address departmental needs and align our courses with evolving industry standards. This slide outlines how we approached integrating those standards into our curriculum.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b="1" i="0" kern="1200" dirty="0">
                <a:solidFill>
                  <a:schemeClr val="tx1"/>
                </a:solidFill>
                <a:effectLst/>
                <a:latin typeface="+mn-lt"/>
                <a:ea typeface="+mn-ea"/>
                <a:cs typeface="+mn-cs"/>
              </a:rPr>
              <a:t>🎯 Why the Bootcamp Was Created</a:t>
            </a:r>
          </a:p>
          <a:p>
            <a:r>
              <a:rPr lang="en-US" sz="1200" b="0" i="1" kern="1200" dirty="0">
                <a:solidFill>
                  <a:schemeClr val="tx1"/>
                </a:solidFill>
                <a:effectLst/>
                <a:latin typeface="+mn-lt"/>
                <a:ea typeface="+mn-ea"/>
                <a:cs typeface="+mn-cs"/>
              </a:rPr>
              <a:t>“The idea for the Summer Course Refresher Bootcamp emerged from a clear need to strengthen the quality and consistency of our course offerings.”</a:t>
            </a:r>
            <a:endParaRPr lang="en-US" sz="1200" b="0" i="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“We recognized that while our faculty were doing great work, there wasn’t a structured opportunity to step back, reflect, and refine our courses in a collaborative and data-informed way.”</a:t>
            </a:r>
            <a:endParaRPr lang="en-US" sz="1200" b="0" i="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“The bootcamp was designed to provide that space—where faculty could come together, share insights, and work toward a common goal of continuous improvement.”</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 Departmental Needs and Strategic Goals</a:t>
            </a:r>
          </a:p>
          <a:p>
            <a:r>
              <a:rPr lang="en-US" sz="1200" b="0" i="1" kern="1200" dirty="0">
                <a:solidFill>
                  <a:schemeClr val="tx1"/>
                </a:solidFill>
                <a:effectLst/>
                <a:latin typeface="+mn-lt"/>
                <a:ea typeface="+mn-ea"/>
                <a:cs typeface="+mn-cs"/>
              </a:rPr>
              <a:t>“Our department had several strategic priorities that the bootcamp directly supported.”</a:t>
            </a:r>
            <a:endParaRPr lang="en-US" sz="1200" b="0" i="0" kern="1200" dirty="0">
              <a:solidFill>
                <a:schemeClr val="tx1"/>
              </a:solidFill>
              <a:effectLst/>
              <a:latin typeface="+mn-lt"/>
              <a:ea typeface="+mn-ea"/>
              <a:cs typeface="+mn-cs"/>
            </a:endParaRPr>
          </a:p>
          <a:p>
            <a:pPr lvl="1"/>
            <a:r>
              <a:rPr lang="en-US" sz="1200" b="0" i="1" kern="1200" dirty="0">
                <a:solidFill>
                  <a:schemeClr val="tx1"/>
                </a:solidFill>
                <a:effectLst/>
                <a:latin typeface="+mn-lt"/>
                <a:ea typeface="+mn-ea"/>
                <a:cs typeface="+mn-cs"/>
              </a:rPr>
              <a:t>First, we needed to ensure our courses remained aligned with </a:t>
            </a:r>
            <a:r>
              <a:rPr lang="en-US" sz="1200" b="1" i="1" kern="1200" dirty="0">
                <a:solidFill>
                  <a:schemeClr val="tx1"/>
                </a:solidFill>
                <a:effectLst/>
                <a:latin typeface="+mn-lt"/>
                <a:ea typeface="+mn-ea"/>
                <a:cs typeface="+mn-cs"/>
              </a:rPr>
              <a:t>current industry standards</a:t>
            </a:r>
            <a:r>
              <a:rPr lang="en-US" sz="1200" b="0" i="1" kern="1200" dirty="0">
                <a:solidFill>
                  <a:schemeClr val="tx1"/>
                </a:solidFill>
                <a:effectLst/>
                <a:latin typeface="+mn-lt"/>
                <a:ea typeface="+mn-ea"/>
                <a:cs typeface="+mn-cs"/>
              </a:rPr>
              <a:t> to better prepare students for the workforce.</a:t>
            </a:r>
            <a:endParaRPr lang="en-US" sz="1200" b="0" i="0" kern="1200" dirty="0">
              <a:solidFill>
                <a:schemeClr val="tx1"/>
              </a:solidFill>
              <a:effectLst/>
              <a:latin typeface="+mn-lt"/>
              <a:ea typeface="+mn-ea"/>
              <a:cs typeface="+mn-cs"/>
            </a:endParaRPr>
          </a:p>
          <a:p>
            <a:pPr lvl="1"/>
            <a:r>
              <a:rPr lang="en-US" sz="1200" b="0" i="1" kern="1200" dirty="0">
                <a:solidFill>
                  <a:schemeClr val="tx1"/>
                </a:solidFill>
                <a:effectLst/>
                <a:latin typeface="+mn-lt"/>
                <a:ea typeface="+mn-ea"/>
                <a:cs typeface="+mn-cs"/>
              </a:rPr>
              <a:t>Second, we aimed to </a:t>
            </a:r>
            <a:r>
              <a:rPr lang="en-US" sz="1200" b="1" i="1" kern="1200" dirty="0">
                <a:solidFill>
                  <a:schemeClr val="tx1"/>
                </a:solidFill>
                <a:effectLst/>
                <a:latin typeface="+mn-lt"/>
                <a:ea typeface="+mn-ea"/>
                <a:cs typeface="+mn-cs"/>
              </a:rPr>
              <a:t>improve student outcomes</a:t>
            </a:r>
            <a:r>
              <a:rPr lang="en-US" sz="1200" b="0" i="1" kern="1200" dirty="0">
                <a:solidFill>
                  <a:schemeClr val="tx1"/>
                </a:solidFill>
                <a:effectLst/>
                <a:latin typeface="+mn-lt"/>
                <a:ea typeface="+mn-ea"/>
                <a:cs typeface="+mn-cs"/>
              </a:rPr>
              <a:t> by addressing gaps in engagement, assessment, and accessibility.</a:t>
            </a:r>
            <a:endParaRPr lang="en-US" sz="1200" b="0" i="0" kern="1200" dirty="0">
              <a:solidFill>
                <a:schemeClr val="tx1"/>
              </a:solidFill>
              <a:effectLst/>
              <a:latin typeface="+mn-lt"/>
              <a:ea typeface="+mn-ea"/>
              <a:cs typeface="+mn-cs"/>
            </a:endParaRPr>
          </a:p>
          <a:p>
            <a:pPr lvl="1"/>
            <a:r>
              <a:rPr lang="en-US" sz="1200" b="0" i="1" kern="1200" dirty="0">
                <a:solidFill>
                  <a:schemeClr val="tx1"/>
                </a:solidFill>
                <a:effectLst/>
                <a:latin typeface="+mn-lt"/>
                <a:ea typeface="+mn-ea"/>
                <a:cs typeface="+mn-cs"/>
              </a:rPr>
              <a:t>Third, we wanted to </a:t>
            </a:r>
            <a:r>
              <a:rPr lang="en-US" sz="1200" b="1" i="1" kern="1200" dirty="0">
                <a:solidFill>
                  <a:schemeClr val="tx1"/>
                </a:solidFill>
                <a:effectLst/>
                <a:latin typeface="+mn-lt"/>
                <a:ea typeface="+mn-ea"/>
                <a:cs typeface="+mn-cs"/>
              </a:rPr>
              <a:t>foster a culture of collaboration</a:t>
            </a:r>
            <a:r>
              <a:rPr lang="en-US" sz="1200" b="0" i="1" kern="1200" dirty="0">
                <a:solidFill>
                  <a:schemeClr val="tx1"/>
                </a:solidFill>
                <a:effectLst/>
                <a:latin typeface="+mn-lt"/>
                <a:ea typeface="+mn-ea"/>
                <a:cs typeface="+mn-cs"/>
              </a:rPr>
              <a:t>—where faculty could learn from one another and grow together.</a:t>
            </a:r>
            <a:endParaRPr lang="en-US" sz="1200" b="0" i="0" kern="1200" dirty="0">
              <a:solidFill>
                <a:schemeClr val="tx1"/>
              </a:solidFill>
              <a:effectLst/>
              <a:latin typeface="+mn-lt"/>
              <a:ea typeface="+mn-ea"/>
              <a:cs typeface="+mn-cs"/>
            </a:endParaRPr>
          </a:p>
          <a:p>
            <a:pPr lvl="1"/>
            <a:r>
              <a:rPr lang="en-US" sz="1200" b="0" i="0" kern="1200" dirty="0">
                <a:solidFill>
                  <a:schemeClr val="tx1"/>
                </a:solidFill>
                <a:effectLst/>
                <a:latin typeface="+mn-lt"/>
                <a:ea typeface="+mn-ea"/>
                <a:cs typeface="+mn-cs"/>
              </a:rPr>
              <a:t>*And finally, we sought to </a:t>
            </a:r>
            <a:r>
              <a:rPr lang="en-US" sz="1200" b="1" i="0" kern="1200" dirty="0">
                <a:solidFill>
                  <a:schemeClr val="tx1"/>
                </a:solidFill>
                <a:effectLst/>
                <a:latin typeface="+mn-lt"/>
                <a:ea typeface="+mn-ea"/>
                <a:cs typeface="+mn-cs"/>
              </a:rPr>
              <a:t>integrate technology and inclusive practices</a:t>
            </a:r>
            <a:r>
              <a:rPr lang="en-US" sz="1200" b="0" i="0" kern="1200" dirty="0">
                <a:solidFill>
                  <a:schemeClr val="tx1"/>
                </a:solidFill>
                <a:effectLst/>
                <a:latin typeface="+mn-lt"/>
                <a:ea typeface="+mn-ea"/>
                <a:cs typeface="+mn-cs"/>
              </a:rPr>
              <a:t> more intentionally into our course design.”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r>
              <a:rPr lang="en-US" dirty="0"/>
              <a:t>Implementing industry standards into business courses is crucial to ensure that students are equipped with the knowledge and skills needed to succeed in their future careers. Here's a discussion on how to effectively integrate industry standards into business courses:</a:t>
            </a:r>
          </a:p>
          <a:p>
            <a:r>
              <a:rPr lang="en-US" dirty="0"/>
              <a:t>1.	Research and Identify Relevant Industry Standards: Begin by researching the specific industry or industries that the business courses will focus on. Identify the key standards, regulations, best practices, and trends that are pertinent to those industries. This may involve consulting with professionals working in the field, industry publications, and regulatory bodies.</a:t>
            </a:r>
          </a:p>
          <a:p>
            <a:r>
              <a:rPr lang="en-US" dirty="0"/>
              <a:t>2.	Incorporate Industry-Relevant Case Studies and Examples: Integrate real-world case studies and examples that illustrate how industry standards are applied in practice. These case studies can help students understand the relevance and implications of adhering to industry standards in various business contexts.</a:t>
            </a:r>
          </a:p>
          <a:p>
            <a:r>
              <a:rPr lang="en-US" dirty="0"/>
              <a:t>3.	Invite Guest Speakers from the Industry: Invite professionals from relevant industries to serve as guest speakers or guest lecturers in the business courses. These industry experts can provide firsthand insights into industry standards, current practices, challenges, and opportunities. They can also engage in discussions with students and answer questions related to industry standards.</a:t>
            </a:r>
          </a:p>
          <a:p>
            <a:r>
              <a:rPr lang="en-US" dirty="0"/>
              <a:t>4.	Align Course Content with Industry Certifications: Many industries have certifications that validate specific skills and knowledge. Aligning course content with these certifications can help students prepare for industry-recognized credentials. Incorporate relevant topics covered in certification exams into the curriculum and provide resources to support students in pursuing certifications.</a:t>
            </a:r>
          </a:p>
          <a:p>
            <a:r>
              <a:rPr lang="en-US" dirty="0"/>
              <a:t>5.	Offer Experiential Learning Opportunities: Provide opportunities for students to engage in experiential learning activities that simulate real-world business scenarios. This could include internships, co-op programs, consulting projects, business simulations, or industry-specific workshops. Through these experiences, students can apply theoretical knowledge and gain practical insights into industry standards.</a:t>
            </a:r>
          </a:p>
          <a:p>
            <a:r>
              <a:rPr lang="en-US" dirty="0"/>
              <a:t>6.	Integrate Industry-Standard Tools and Technologies: Familiarize students with industry-standard tools, software, and technologies commonly used in the business field. Incorporate hands-on activities and assignments that require students to utilize these tools to analyze data, develop business plans, create financial models, or conduct market research.</a:t>
            </a:r>
          </a:p>
          <a:p>
            <a:r>
              <a:rPr lang="en-US" dirty="0"/>
              <a:t>7.	Encourage Critical Thinking and Problem-Solving Skills: Emphasize the importance of critical thinking and problem-solving skills in navigating complex business environments governed by industry standards. Provide opportunities for students to analyze case studies, evaluate ethical dilemmas, and propose solutions that align with industry regulations and best practices.</a:t>
            </a:r>
          </a:p>
          <a:p>
            <a:r>
              <a:rPr lang="en-US" dirty="0"/>
              <a:t>8.	Assess Mastery of Industry Standards: Design assessments that measure students' understanding and mastery of industry standards. This may include exams, projects, presentations, or portfolios that require students to demonstrate their ability to apply industry knowledge and adhere to relevant standards.</a:t>
            </a:r>
          </a:p>
          <a:p>
            <a:r>
              <a:rPr lang="en-US" dirty="0"/>
              <a:t>9.	Continuous Curriculum Review and Updates: Stay abreast of changes in industry standards and practices by regularly reviewing and updating the business courses. Incorporate new developments, emerging trends, and revisions to industry regulations into the curriculum to ensure its relevance and currency.</a:t>
            </a:r>
          </a:p>
          <a:p>
            <a:r>
              <a:rPr lang="en-US" dirty="0"/>
              <a:t>By incorporating industry standards into business courses through these strategies, educators can better prepare students for the demands of the professional world and equip them with the skills needed to excel in their chosen field.</a:t>
            </a:r>
          </a:p>
          <a:p>
            <a:endParaRPr lang="en-US" dirty="0"/>
          </a:p>
          <a:p>
            <a:endParaRPr lang="en-US" dirty="0"/>
          </a:p>
        </p:txBody>
      </p:sp>
      <p:sp>
        <p:nvSpPr>
          <p:cNvPr id="4" name="Slide Number Placeholder 3"/>
          <p:cNvSpPr>
            <a:spLocks noGrp="1"/>
          </p:cNvSpPr>
          <p:nvPr>
            <p:ph type="sldNum" sz="quarter" idx="5"/>
          </p:nvPr>
        </p:nvSpPr>
        <p:spPr/>
        <p:txBody>
          <a:bodyPr/>
          <a:lstStyle/>
          <a:p>
            <a:fld id="{2ECFC3DA-AA6D-4088-A2F1-4815FF4916E4}" type="slidenum">
              <a:rPr lang="en-US" smtClean="0"/>
              <a:t>4</a:t>
            </a:fld>
            <a:endParaRPr lang="en-US"/>
          </a:p>
        </p:txBody>
      </p:sp>
    </p:spTree>
    <p:extLst>
      <p:ext uri="{BB962C8B-B14F-4D97-AF65-F5344CB8AC3E}">
        <p14:creationId xmlns:p14="http://schemas.microsoft.com/office/powerpoint/2010/main" val="634619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CFC3DA-AA6D-4088-A2F1-4815FF4916E4}" type="slidenum">
              <a:rPr lang="en-US" smtClean="0"/>
              <a:t>5</a:t>
            </a:fld>
            <a:endParaRPr lang="en-US"/>
          </a:p>
        </p:txBody>
      </p:sp>
    </p:spTree>
    <p:extLst>
      <p:ext uri="{BB962C8B-B14F-4D97-AF65-F5344CB8AC3E}">
        <p14:creationId xmlns:p14="http://schemas.microsoft.com/office/powerpoint/2010/main" val="252451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“Our bootcamp was built around five core goals: enhancing course quality, improving student outcomes, fostering collaboration, integrating technology, and ensuring accessibility.”</a:t>
            </a:r>
          </a:p>
          <a:p>
            <a:endParaRPr lang="en-US" dirty="0"/>
          </a:p>
          <a:p>
            <a:r>
              <a:rPr lang="en-US" dirty="0"/>
              <a:t>As Chair of the Business Administration Department, I recognized the need for a structured approach to course improvement and faculty collaboration. That’s why I launched the Summer Course Refresher Bootcamp. This initiative was designed with five key goals in mind:</a:t>
            </a:r>
          </a:p>
          <a:p>
            <a:endParaRPr lang="en-US" dirty="0"/>
          </a:p>
          <a:p>
            <a:r>
              <a:rPr lang="en-US" dirty="0"/>
              <a:t>To enhance course quality by ensuring our curriculum stays aligned with current industry standards and best practices.</a:t>
            </a:r>
          </a:p>
          <a:p>
            <a:r>
              <a:rPr lang="en-US" dirty="0"/>
              <a:t>To improve student outcomes by refining our instructional strategies and increasing student success rates.</a:t>
            </a:r>
          </a:p>
          <a:p>
            <a:r>
              <a:rPr lang="en-US" dirty="0"/>
              <a:t>To foster collaboration among faculty, creating a space where we can collectively review, reflect, and enhance our course content.</a:t>
            </a:r>
          </a:p>
          <a:p>
            <a:r>
              <a:rPr lang="en-US" dirty="0"/>
              <a:t>To integrate technology by incorporating modern tools and multimedia that enrich the learning experience.</a:t>
            </a:r>
          </a:p>
          <a:p>
            <a:r>
              <a:rPr lang="en-US" dirty="0"/>
              <a:t>And to ensure accessibility by designing inclusive learning environments that support the success of all students.</a:t>
            </a:r>
          </a:p>
          <a:p>
            <a:r>
              <a:rPr lang="en-US" dirty="0"/>
              <a:t>This bootcamp wasn’t just about course updates—it was about building a culture of continuous improvement and shared responsibility for student learning.”</a:t>
            </a:r>
          </a:p>
          <a:p>
            <a:endParaRPr lang="en-US" dirty="0"/>
          </a:p>
          <a:p>
            <a:r>
              <a:rPr lang="en-US" dirty="0"/>
              <a:t>As the chair of the Business Administration department, I decided to implement the Summer Course Refresher Bootcamp for several reasons:</a:t>
            </a:r>
          </a:p>
          <a:p>
            <a:endParaRPr lang="en-US" dirty="0"/>
          </a:p>
          <a:p>
            <a:r>
              <a:rPr lang="en-US" dirty="0"/>
              <a:t>1. Enhance Course Quality: To ensure that our courses remain relevant and up-to-date with industry standards.</a:t>
            </a:r>
          </a:p>
          <a:p>
            <a:r>
              <a:rPr lang="en-US" dirty="0"/>
              <a:t>2. Improve Student Outcomes: To help students achieve better learning outcomes and success rates.</a:t>
            </a:r>
          </a:p>
          <a:p>
            <a:r>
              <a:rPr lang="en-US" dirty="0"/>
              <a:t>3. Foster Collaboration: To encourage collaboration among faculty members in reviewing and enhancing course content.</a:t>
            </a:r>
          </a:p>
          <a:p>
            <a:r>
              <a:rPr lang="en-US" dirty="0"/>
              <a:t>4. Integrate Technology: To incorporate modern technology and multimedia tools into our courses.</a:t>
            </a:r>
          </a:p>
          <a:p>
            <a:r>
              <a:rPr lang="en-US" dirty="0"/>
              <a:t>5. Ensure Accessibility: To create inclusive and accessible learning environments for all students.</a:t>
            </a:r>
          </a:p>
          <a:p>
            <a:endParaRPr lang="en-US" dirty="0"/>
          </a:p>
        </p:txBody>
      </p:sp>
      <p:sp>
        <p:nvSpPr>
          <p:cNvPr id="4" name="Slide Number Placeholder 3"/>
          <p:cNvSpPr>
            <a:spLocks noGrp="1"/>
          </p:cNvSpPr>
          <p:nvPr>
            <p:ph type="sldNum" sz="quarter" idx="5"/>
          </p:nvPr>
        </p:nvSpPr>
        <p:spPr/>
        <p:txBody>
          <a:bodyPr/>
          <a:lstStyle/>
          <a:p>
            <a:fld id="{2ECFC3DA-AA6D-4088-A2F1-4815FF4916E4}" type="slidenum">
              <a:rPr lang="en-US" smtClean="0"/>
              <a:t>6</a:t>
            </a:fld>
            <a:endParaRPr lang="en-US"/>
          </a:p>
        </p:txBody>
      </p:sp>
    </p:spTree>
    <p:extLst>
      <p:ext uri="{BB962C8B-B14F-4D97-AF65-F5344CB8AC3E}">
        <p14:creationId xmlns:p14="http://schemas.microsoft.com/office/powerpoint/2010/main" val="1749969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CFC3DA-AA6D-4088-A2F1-4815FF4916E4}" type="slidenum">
              <a:rPr lang="en-US" smtClean="0"/>
              <a:t>7</a:t>
            </a:fld>
            <a:endParaRPr lang="en-US"/>
          </a:p>
        </p:txBody>
      </p:sp>
    </p:spTree>
    <p:extLst>
      <p:ext uri="{BB962C8B-B14F-4D97-AF65-F5344CB8AC3E}">
        <p14:creationId xmlns:p14="http://schemas.microsoft.com/office/powerpoint/2010/main" val="423484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used a structured approach—weekly meetings, enhancement plans, and professional development.” This helped us stay focused and collaborative throughout the process.”</a:t>
            </a:r>
          </a:p>
          <a:p>
            <a:endParaRPr lang="en-US" dirty="0"/>
          </a:p>
        </p:txBody>
      </p:sp>
      <p:sp>
        <p:nvSpPr>
          <p:cNvPr id="4" name="Slide Number Placeholder 3"/>
          <p:cNvSpPr>
            <a:spLocks noGrp="1"/>
          </p:cNvSpPr>
          <p:nvPr>
            <p:ph type="sldNum" sz="quarter" idx="5"/>
          </p:nvPr>
        </p:nvSpPr>
        <p:spPr/>
        <p:txBody>
          <a:bodyPr/>
          <a:lstStyle/>
          <a:p>
            <a:fld id="{2ECFC3DA-AA6D-4088-A2F1-4815FF4916E4}" type="slidenum">
              <a:rPr lang="en-US" smtClean="0"/>
              <a:t>8</a:t>
            </a:fld>
            <a:endParaRPr lang="en-US"/>
          </a:p>
        </p:txBody>
      </p:sp>
    </p:spTree>
    <p:extLst>
      <p:ext uri="{BB962C8B-B14F-4D97-AF65-F5344CB8AC3E}">
        <p14:creationId xmlns:p14="http://schemas.microsoft.com/office/powerpoint/2010/main" val="1266849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used a structured approach—weekly meetings, enhancement plans, and professional development.” This helped us stay focused and collaborative throughout the process.”</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support the implementation of the Summer Course Refresher Bootcamp, we established a structured and collaborative process within the department. We held weekly departmental meetings that served as a platform for planning, sharing progress, and providing peer support.</a:t>
            </a:r>
          </a:p>
          <a:p>
            <a:r>
              <a:rPr lang="en-US" sz="1200" kern="1200" dirty="0">
                <a:solidFill>
                  <a:schemeClr val="tx1"/>
                </a:solidFill>
                <a:effectLst/>
                <a:latin typeface="+mn-lt"/>
                <a:ea typeface="+mn-ea"/>
                <a:cs typeface="+mn-cs"/>
              </a:rPr>
              <a:t>As part of this initiative, we developed a comprehensive Course Enhancement Plan. This included a reporting checklist, instructor-selected benchmarks, and individualized course development plans to guide faculty through the improvement process.</a:t>
            </a:r>
          </a:p>
          <a:p>
            <a:r>
              <a:rPr lang="en-US" sz="1200" kern="1200" dirty="0">
                <a:solidFill>
                  <a:schemeClr val="tx1"/>
                </a:solidFill>
                <a:effectLst/>
                <a:latin typeface="+mn-lt"/>
                <a:ea typeface="+mn-ea"/>
                <a:cs typeface="+mn-cs"/>
              </a:rPr>
              <a:t>To support professional growth, we offered a blend of on-demand ITE professional development courses and in-person training sessions during our department meetings. These opportunities allowed faculty to explore new strategies and tools at their own pace while also engaging in collaborative learning.</a:t>
            </a:r>
          </a:p>
          <a:p>
            <a:r>
              <a:rPr lang="en-US" sz="1200" kern="1200" dirty="0">
                <a:solidFill>
                  <a:schemeClr val="tx1"/>
                </a:solidFill>
                <a:effectLst/>
                <a:latin typeface="+mn-lt"/>
                <a:ea typeface="+mn-ea"/>
                <a:cs typeface="+mn-cs"/>
              </a:rPr>
              <a:t>Throughout the process, I provided ongoing review and feedback as Department Chair to ensure alignment with departmental goals and to maintain momentum. This structured approach helped us stay focused, accountable, and connected as we worked to enhance course quality and student success.”</a:t>
            </a:r>
          </a:p>
          <a:p>
            <a:endParaRPr lang="en-US" dirty="0"/>
          </a:p>
        </p:txBody>
      </p:sp>
      <p:sp>
        <p:nvSpPr>
          <p:cNvPr id="4" name="Slide Number Placeholder 3"/>
          <p:cNvSpPr>
            <a:spLocks noGrp="1"/>
          </p:cNvSpPr>
          <p:nvPr>
            <p:ph type="sldNum" sz="quarter" idx="5"/>
          </p:nvPr>
        </p:nvSpPr>
        <p:spPr/>
        <p:txBody>
          <a:bodyPr/>
          <a:lstStyle/>
          <a:p>
            <a:fld id="{2ECFC3DA-AA6D-4088-A2F1-4815FF4916E4}" type="slidenum">
              <a:rPr lang="en-US" smtClean="0"/>
              <a:t>9</a:t>
            </a:fld>
            <a:endParaRPr lang="en-US"/>
          </a:p>
        </p:txBody>
      </p:sp>
    </p:spTree>
    <p:extLst>
      <p:ext uri="{BB962C8B-B14F-4D97-AF65-F5344CB8AC3E}">
        <p14:creationId xmlns:p14="http://schemas.microsoft.com/office/powerpoint/2010/main" val="3166271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D0147-EE11-7EEB-129E-49EF4E7C3A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B4B028-3BC5-43B6-4011-E3B9D3B522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4BE6A8-8A30-CDBE-4E79-7477D7D802A6}"/>
              </a:ext>
            </a:extLst>
          </p:cNvPr>
          <p:cNvSpPr>
            <a:spLocks noGrp="1"/>
          </p:cNvSpPr>
          <p:nvPr>
            <p:ph type="dt" sz="half" idx="10"/>
          </p:nvPr>
        </p:nvSpPr>
        <p:spPr/>
        <p:txBody>
          <a:bodyPr/>
          <a:lstStyle/>
          <a:p>
            <a:fld id="{43745634-162E-48A8-8925-6BD1BD2AC2B4}" type="datetimeFigureOut">
              <a:rPr lang="en-US" smtClean="0"/>
              <a:t>6/16/2025</a:t>
            </a:fld>
            <a:endParaRPr lang="en-US"/>
          </a:p>
        </p:txBody>
      </p:sp>
      <p:sp>
        <p:nvSpPr>
          <p:cNvPr id="5" name="Footer Placeholder 4">
            <a:extLst>
              <a:ext uri="{FF2B5EF4-FFF2-40B4-BE49-F238E27FC236}">
                <a16:creationId xmlns:a16="http://schemas.microsoft.com/office/drawing/2014/main" id="{0E83F8E6-FCD9-4356-36D9-E0DB1269E8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4AFB0D-C18A-3A35-597A-B54D50AA1C35}"/>
              </a:ext>
            </a:extLst>
          </p:cNvPr>
          <p:cNvSpPr>
            <a:spLocks noGrp="1"/>
          </p:cNvSpPr>
          <p:nvPr>
            <p:ph type="sldNum" sz="quarter" idx="12"/>
          </p:nvPr>
        </p:nvSpPr>
        <p:spPr/>
        <p:txBody>
          <a:bodyPr/>
          <a:lstStyle/>
          <a:p>
            <a:fld id="{89F009C5-D4B1-4770-A2A1-CDFB91829D8C}" type="slidenum">
              <a:rPr lang="en-US" smtClean="0"/>
              <a:t>‹#›</a:t>
            </a:fld>
            <a:endParaRPr lang="en-US"/>
          </a:p>
        </p:txBody>
      </p:sp>
    </p:spTree>
    <p:extLst>
      <p:ext uri="{BB962C8B-B14F-4D97-AF65-F5344CB8AC3E}">
        <p14:creationId xmlns:p14="http://schemas.microsoft.com/office/powerpoint/2010/main" val="207358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1CCF5-CC3F-50D8-9BC4-EF4C5C5D873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C2710CA-DDA4-28C4-E771-5CEA173467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BD20D1-F5DD-F84B-E604-14D53B8E965A}"/>
              </a:ext>
            </a:extLst>
          </p:cNvPr>
          <p:cNvSpPr>
            <a:spLocks noGrp="1"/>
          </p:cNvSpPr>
          <p:nvPr>
            <p:ph type="dt" sz="half" idx="10"/>
          </p:nvPr>
        </p:nvSpPr>
        <p:spPr/>
        <p:txBody>
          <a:bodyPr/>
          <a:lstStyle/>
          <a:p>
            <a:fld id="{43745634-162E-48A8-8925-6BD1BD2AC2B4}" type="datetimeFigureOut">
              <a:rPr lang="en-US" smtClean="0"/>
              <a:t>6/16/2025</a:t>
            </a:fld>
            <a:endParaRPr lang="en-US"/>
          </a:p>
        </p:txBody>
      </p:sp>
      <p:sp>
        <p:nvSpPr>
          <p:cNvPr id="5" name="Footer Placeholder 4">
            <a:extLst>
              <a:ext uri="{FF2B5EF4-FFF2-40B4-BE49-F238E27FC236}">
                <a16:creationId xmlns:a16="http://schemas.microsoft.com/office/drawing/2014/main" id="{15EF5FE6-BCD2-0B96-2F14-21C248EA45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E9B4DA-87F6-CEDD-1F68-0DDC8D26CB50}"/>
              </a:ext>
            </a:extLst>
          </p:cNvPr>
          <p:cNvSpPr>
            <a:spLocks noGrp="1"/>
          </p:cNvSpPr>
          <p:nvPr>
            <p:ph type="sldNum" sz="quarter" idx="12"/>
          </p:nvPr>
        </p:nvSpPr>
        <p:spPr/>
        <p:txBody>
          <a:bodyPr/>
          <a:lstStyle/>
          <a:p>
            <a:fld id="{89F009C5-D4B1-4770-A2A1-CDFB91829D8C}" type="slidenum">
              <a:rPr lang="en-US" smtClean="0"/>
              <a:t>‹#›</a:t>
            </a:fld>
            <a:endParaRPr lang="en-US"/>
          </a:p>
        </p:txBody>
      </p:sp>
    </p:spTree>
    <p:extLst>
      <p:ext uri="{BB962C8B-B14F-4D97-AF65-F5344CB8AC3E}">
        <p14:creationId xmlns:p14="http://schemas.microsoft.com/office/powerpoint/2010/main" val="3817692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0D9ACB-2357-F618-BDB7-03E81325486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D91776C-EF3D-949B-C21C-331FABBED0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69A506-A862-7788-375C-F458CD6EB1B4}"/>
              </a:ext>
            </a:extLst>
          </p:cNvPr>
          <p:cNvSpPr>
            <a:spLocks noGrp="1"/>
          </p:cNvSpPr>
          <p:nvPr>
            <p:ph type="dt" sz="half" idx="10"/>
          </p:nvPr>
        </p:nvSpPr>
        <p:spPr/>
        <p:txBody>
          <a:bodyPr/>
          <a:lstStyle/>
          <a:p>
            <a:fld id="{43745634-162E-48A8-8925-6BD1BD2AC2B4}" type="datetimeFigureOut">
              <a:rPr lang="en-US" smtClean="0"/>
              <a:t>6/16/2025</a:t>
            </a:fld>
            <a:endParaRPr lang="en-US"/>
          </a:p>
        </p:txBody>
      </p:sp>
      <p:sp>
        <p:nvSpPr>
          <p:cNvPr id="5" name="Footer Placeholder 4">
            <a:extLst>
              <a:ext uri="{FF2B5EF4-FFF2-40B4-BE49-F238E27FC236}">
                <a16:creationId xmlns:a16="http://schemas.microsoft.com/office/drawing/2014/main" id="{6CEA24F8-BE65-9018-DF7C-B0DC08EE4C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D23552-5BAC-2121-2F46-2C3EC7468D25}"/>
              </a:ext>
            </a:extLst>
          </p:cNvPr>
          <p:cNvSpPr>
            <a:spLocks noGrp="1"/>
          </p:cNvSpPr>
          <p:nvPr>
            <p:ph type="sldNum" sz="quarter" idx="12"/>
          </p:nvPr>
        </p:nvSpPr>
        <p:spPr/>
        <p:txBody>
          <a:bodyPr/>
          <a:lstStyle/>
          <a:p>
            <a:fld id="{89F009C5-D4B1-4770-A2A1-CDFB91829D8C}" type="slidenum">
              <a:rPr lang="en-US" smtClean="0"/>
              <a:t>‹#›</a:t>
            </a:fld>
            <a:endParaRPr lang="en-US"/>
          </a:p>
        </p:txBody>
      </p:sp>
    </p:spTree>
    <p:extLst>
      <p:ext uri="{BB962C8B-B14F-4D97-AF65-F5344CB8AC3E}">
        <p14:creationId xmlns:p14="http://schemas.microsoft.com/office/powerpoint/2010/main" val="3187588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AFAAA-BC90-E66C-6198-49EDFE0FF020}"/>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D8E0DCDA-9BBE-21FA-DD7D-072FC3998A5A}"/>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68ECB3-4C93-3DB7-966B-120942F49A9F}"/>
              </a:ext>
            </a:extLst>
          </p:cNvPr>
          <p:cNvSpPr>
            <a:spLocks noGrp="1"/>
          </p:cNvSpPr>
          <p:nvPr>
            <p:ph type="dt" sz="half" idx="10"/>
          </p:nvPr>
        </p:nvSpPr>
        <p:spPr/>
        <p:txBody>
          <a:bodyPr/>
          <a:lstStyle/>
          <a:p>
            <a:fld id="{76BD8BC3-913C-4CEA-9FB7-B5D4EBF06536}" type="datetimeFigureOut">
              <a:rPr lang="en-US" smtClean="0"/>
              <a:t>6/16/2025</a:t>
            </a:fld>
            <a:endParaRPr lang="en-US"/>
          </a:p>
        </p:txBody>
      </p:sp>
      <p:sp>
        <p:nvSpPr>
          <p:cNvPr id="5" name="Footer Placeholder 4">
            <a:extLst>
              <a:ext uri="{FF2B5EF4-FFF2-40B4-BE49-F238E27FC236}">
                <a16:creationId xmlns:a16="http://schemas.microsoft.com/office/drawing/2014/main" id="{B6476C0D-FD60-03AF-F603-9ED7EB5003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E11240-1FDD-87D6-5E8C-913B69DEBF80}"/>
              </a:ext>
            </a:extLst>
          </p:cNvPr>
          <p:cNvSpPr>
            <a:spLocks noGrp="1"/>
          </p:cNvSpPr>
          <p:nvPr>
            <p:ph type="sldNum" sz="quarter" idx="12"/>
          </p:nvPr>
        </p:nvSpPr>
        <p:spPr/>
        <p:txBody>
          <a:bodyPr/>
          <a:lstStyle/>
          <a:p>
            <a:fld id="{8863BB3A-8BCD-4BE2-8471-DE5B10DB85FD}" type="slidenum">
              <a:rPr lang="en-US" smtClean="0"/>
              <a:t>‹#›</a:t>
            </a:fld>
            <a:endParaRPr lang="en-US"/>
          </a:p>
        </p:txBody>
      </p:sp>
    </p:spTree>
    <p:extLst>
      <p:ext uri="{BB962C8B-B14F-4D97-AF65-F5344CB8AC3E}">
        <p14:creationId xmlns:p14="http://schemas.microsoft.com/office/powerpoint/2010/main" val="4137042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45175-44DB-29DD-641C-85CBD2D08D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3C4CB8-9762-9754-78ED-41DB8D3EB8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2196E9-8B19-FE1F-BE78-A6FF9F0FDC85}"/>
              </a:ext>
            </a:extLst>
          </p:cNvPr>
          <p:cNvSpPr>
            <a:spLocks noGrp="1"/>
          </p:cNvSpPr>
          <p:nvPr>
            <p:ph type="dt" sz="half" idx="10"/>
          </p:nvPr>
        </p:nvSpPr>
        <p:spPr/>
        <p:txBody>
          <a:bodyPr/>
          <a:lstStyle/>
          <a:p>
            <a:fld id="{43745634-162E-48A8-8925-6BD1BD2AC2B4}" type="datetimeFigureOut">
              <a:rPr lang="en-US" smtClean="0"/>
              <a:t>6/16/2025</a:t>
            </a:fld>
            <a:endParaRPr lang="en-US"/>
          </a:p>
        </p:txBody>
      </p:sp>
      <p:sp>
        <p:nvSpPr>
          <p:cNvPr id="5" name="Footer Placeholder 4">
            <a:extLst>
              <a:ext uri="{FF2B5EF4-FFF2-40B4-BE49-F238E27FC236}">
                <a16:creationId xmlns:a16="http://schemas.microsoft.com/office/drawing/2014/main" id="{450389D0-E423-B629-E877-2A77A37258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5DFF87-B58A-B408-4FED-D97D28A3F682}"/>
              </a:ext>
            </a:extLst>
          </p:cNvPr>
          <p:cNvSpPr>
            <a:spLocks noGrp="1"/>
          </p:cNvSpPr>
          <p:nvPr>
            <p:ph type="sldNum" sz="quarter" idx="12"/>
          </p:nvPr>
        </p:nvSpPr>
        <p:spPr/>
        <p:txBody>
          <a:bodyPr/>
          <a:lstStyle/>
          <a:p>
            <a:fld id="{89F009C5-D4B1-4770-A2A1-CDFB91829D8C}" type="slidenum">
              <a:rPr lang="en-US" smtClean="0"/>
              <a:t>‹#›</a:t>
            </a:fld>
            <a:endParaRPr lang="en-US"/>
          </a:p>
        </p:txBody>
      </p:sp>
    </p:spTree>
    <p:extLst>
      <p:ext uri="{BB962C8B-B14F-4D97-AF65-F5344CB8AC3E}">
        <p14:creationId xmlns:p14="http://schemas.microsoft.com/office/powerpoint/2010/main" val="286898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39866-45B8-29BB-1FC9-55278EC046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B29ADD-38AC-3659-E1B4-CEE85726890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F09554-D63C-7B27-ADAA-5752E223189E}"/>
              </a:ext>
            </a:extLst>
          </p:cNvPr>
          <p:cNvSpPr>
            <a:spLocks noGrp="1"/>
          </p:cNvSpPr>
          <p:nvPr>
            <p:ph type="dt" sz="half" idx="10"/>
          </p:nvPr>
        </p:nvSpPr>
        <p:spPr/>
        <p:txBody>
          <a:bodyPr/>
          <a:lstStyle/>
          <a:p>
            <a:fld id="{43745634-162E-48A8-8925-6BD1BD2AC2B4}" type="datetimeFigureOut">
              <a:rPr lang="en-US" smtClean="0"/>
              <a:t>6/16/2025</a:t>
            </a:fld>
            <a:endParaRPr lang="en-US"/>
          </a:p>
        </p:txBody>
      </p:sp>
      <p:sp>
        <p:nvSpPr>
          <p:cNvPr id="5" name="Footer Placeholder 4">
            <a:extLst>
              <a:ext uri="{FF2B5EF4-FFF2-40B4-BE49-F238E27FC236}">
                <a16:creationId xmlns:a16="http://schemas.microsoft.com/office/drawing/2014/main" id="{8FF2DD9A-134A-0B7A-92B8-99E0B6A422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B5C0C7-00B2-1BAA-AB0A-EDC6470F1383}"/>
              </a:ext>
            </a:extLst>
          </p:cNvPr>
          <p:cNvSpPr>
            <a:spLocks noGrp="1"/>
          </p:cNvSpPr>
          <p:nvPr>
            <p:ph type="sldNum" sz="quarter" idx="12"/>
          </p:nvPr>
        </p:nvSpPr>
        <p:spPr/>
        <p:txBody>
          <a:bodyPr/>
          <a:lstStyle/>
          <a:p>
            <a:fld id="{89F009C5-D4B1-4770-A2A1-CDFB91829D8C}" type="slidenum">
              <a:rPr lang="en-US" smtClean="0"/>
              <a:t>‹#›</a:t>
            </a:fld>
            <a:endParaRPr lang="en-US"/>
          </a:p>
        </p:txBody>
      </p:sp>
    </p:spTree>
    <p:extLst>
      <p:ext uri="{BB962C8B-B14F-4D97-AF65-F5344CB8AC3E}">
        <p14:creationId xmlns:p14="http://schemas.microsoft.com/office/powerpoint/2010/main" val="483870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E51B3-5576-3757-00F9-070E9FF0FB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8EE4FB-FD73-2773-961C-F77C72DA2A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D12211-E6A8-C401-66B3-74C1F2E29D0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74DE5D-E7F2-4FA3-E7F7-36EC26A9D48E}"/>
              </a:ext>
            </a:extLst>
          </p:cNvPr>
          <p:cNvSpPr>
            <a:spLocks noGrp="1"/>
          </p:cNvSpPr>
          <p:nvPr>
            <p:ph type="dt" sz="half" idx="10"/>
          </p:nvPr>
        </p:nvSpPr>
        <p:spPr/>
        <p:txBody>
          <a:bodyPr/>
          <a:lstStyle/>
          <a:p>
            <a:fld id="{43745634-162E-48A8-8925-6BD1BD2AC2B4}" type="datetimeFigureOut">
              <a:rPr lang="en-US" smtClean="0"/>
              <a:t>6/16/2025</a:t>
            </a:fld>
            <a:endParaRPr lang="en-US"/>
          </a:p>
        </p:txBody>
      </p:sp>
      <p:sp>
        <p:nvSpPr>
          <p:cNvPr id="6" name="Footer Placeholder 5">
            <a:extLst>
              <a:ext uri="{FF2B5EF4-FFF2-40B4-BE49-F238E27FC236}">
                <a16:creationId xmlns:a16="http://schemas.microsoft.com/office/drawing/2014/main" id="{9DAFF5A7-5BBD-93DB-BB40-E8DE5DFDF2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84C506-334F-A6FA-9600-7FE07CB539C7}"/>
              </a:ext>
            </a:extLst>
          </p:cNvPr>
          <p:cNvSpPr>
            <a:spLocks noGrp="1"/>
          </p:cNvSpPr>
          <p:nvPr>
            <p:ph type="sldNum" sz="quarter" idx="12"/>
          </p:nvPr>
        </p:nvSpPr>
        <p:spPr/>
        <p:txBody>
          <a:bodyPr/>
          <a:lstStyle/>
          <a:p>
            <a:fld id="{89F009C5-D4B1-4770-A2A1-CDFB91829D8C}" type="slidenum">
              <a:rPr lang="en-US" smtClean="0"/>
              <a:t>‹#›</a:t>
            </a:fld>
            <a:endParaRPr lang="en-US"/>
          </a:p>
        </p:txBody>
      </p:sp>
    </p:spTree>
    <p:extLst>
      <p:ext uri="{BB962C8B-B14F-4D97-AF65-F5344CB8AC3E}">
        <p14:creationId xmlns:p14="http://schemas.microsoft.com/office/powerpoint/2010/main" val="2790474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0E140-1633-697D-EF8E-296AB700517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E9809B1-83A8-D6FD-8B07-DA851ED0EF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CEF323-ABF3-9660-EB35-ACC0B57944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39D88E0-19BF-7305-E484-C54E374657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C199BF-6214-29DC-C4A8-F45A49A178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0E8D02-50FA-2A94-89DB-AD0C324798CA}"/>
              </a:ext>
            </a:extLst>
          </p:cNvPr>
          <p:cNvSpPr>
            <a:spLocks noGrp="1"/>
          </p:cNvSpPr>
          <p:nvPr>
            <p:ph type="dt" sz="half" idx="10"/>
          </p:nvPr>
        </p:nvSpPr>
        <p:spPr/>
        <p:txBody>
          <a:bodyPr/>
          <a:lstStyle/>
          <a:p>
            <a:fld id="{43745634-162E-48A8-8925-6BD1BD2AC2B4}" type="datetimeFigureOut">
              <a:rPr lang="en-US" smtClean="0"/>
              <a:t>6/16/2025</a:t>
            </a:fld>
            <a:endParaRPr lang="en-US"/>
          </a:p>
        </p:txBody>
      </p:sp>
      <p:sp>
        <p:nvSpPr>
          <p:cNvPr id="8" name="Footer Placeholder 7">
            <a:extLst>
              <a:ext uri="{FF2B5EF4-FFF2-40B4-BE49-F238E27FC236}">
                <a16:creationId xmlns:a16="http://schemas.microsoft.com/office/drawing/2014/main" id="{F2E6ACBC-2031-3609-B894-61EECBF7123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19BC17-CC1D-C233-5CFB-933BD197F621}"/>
              </a:ext>
            </a:extLst>
          </p:cNvPr>
          <p:cNvSpPr>
            <a:spLocks noGrp="1"/>
          </p:cNvSpPr>
          <p:nvPr>
            <p:ph type="sldNum" sz="quarter" idx="12"/>
          </p:nvPr>
        </p:nvSpPr>
        <p:spPr/>
        <p:txBody>
          <a:bodyPr/>
          <a:lstStyle/>
          <a:p>
            <a:fld id="{89F009C5-D4B1-4770-A2A1-CDFB91829D8C}" type="slidenum">
              <a:rPr lang="en-US" smtClean="0"/>
              <a:t>‹#›</a:t>
            </a:fld>
            <a:endParaRPr lang="en-US"/>
          </a:p>
        </p:txBody>
      </p:sp>
    </p:spTree>
    <p:extLst>
      <p:ext uri="{BB962C8B-B14F-4D97-AF65-F5344CB8AC3E}">
        <p14:creationId xmlns:p14="http://schemas.microsoft.com/office/powerpoint/2010/main" val="1650472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015DE-7418-B1A8-5133-74904BF12C0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82875A5-DCDA-33F4-7129-8AB44A110B08}"/>
              </a:ext>
            </a:extLst>
          </p:cNvPr>
          <p:cNvSpPr>
            <a:spLocks noGrp="1"/>
          </p:cNvSpPr>
          <p:nvPr>
            <p:ph type="dt" sz="half" idx="10"/>
          </p:nvPr>
        </p:nvSpPr>
        <p:spPr/>
        <p:txBody>
          <a:bodyPr/>
          <a:lstStyle/>
          <a:p>
            <a:fld id="{43745634-162E-48A8-8925-6BD1BD2AC2B4}" type="datetimeFigureOut">
              <a:rPr lang="en-US" smtClean="0"/>
              <a:t>6/16/2025</a:t>
            </a:fld>
            <a:endParaRPr lang="en-US"/>
          </a:p>
        </p:txBody>
      </p:sp>
      <p:sp>
        <p:nvSpPr>
          <p:cNvPr id="4" name="Footer Placeholder 3">
            <a:extLst>
              <a:ext uri="{FF2B5EF4-FFF2-40B4-BE49-F238E27FC236}">
                <a16:creationId xmlns:a16="http://schemas.microsoft.com/office/drawing/2014/main" id="{03D63A4B-E4D3-BBD7-5C00-7F8ECDE4B04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CBF79D-F47A-D8F3-9DC4-68F4F7F26F64}"/>
              </a:ext>
            </a:extLst>
          </p:cNvPr>
          <p:cNvSpPr>
            <a:spLocks noGrp="1"/>
          </p:cNvSpPr>
          <p:nvPr>
            <p:ph type="sldNum" sz="quarter" idx="12"/>
          </p:nvPr>
        </p:nvSpPr>
        <p:spPr/>
        <p:txBody>
          <a:bodyPr/>
          <a:lstStyle/>
          <a:p>
            <a:fld id="{89F009C5-D4B1-4770-A2A1-CDFB91829D8C}" type="slidenum">
              <a:rPr lang="en-US" smtClean="0"/>
              <a:t>‹#›</a:t>
            </a:fld>
            <a:endParaRPr lang="en-US"/>
          </a:p>
        </p:txBody>
      </p:sp>
    </p:spTree>
    <p:extLst>
      <p:ext uri="{BB962C8B-B14F-4D97-AF65-F5344CB8AC3E}">
        <p14:creationId xmlns:p14="http://schemas.microsoft.com/office/powerpoint/2010/main" val="473461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AE15C4-FCB8-5AA3-A122-CAE641F69C35}"/>
              </a:ext>
            </a:extLst>
          </p:cNvPr>
          <p:cNvSpPr>
            <a:spLocks noGrp="1"/>
          </p:cNvSpPr>
          <p:nvPr>
            <p:ph type="dt" sz="half" idx="10"/>
          </p:nvPr>
        </p:nvSpPr>
        <p:spPr/>
        <p:txBody>
          <a:bodyPr/>
          <a:lstStyle/>
          <a:p>
            <a:fld id="{43745634-162E-48A8-8925-6BD1BD2AC2B4}" type="datetimeFigureOut">
              <a:rPr lang="en-US" smtClean="0"/>
              <a:t>6/16/2025</a:t>
            </a:fld>
            <a:endParaRPr lang="en-US"/>
          </a:p>
        </p:txBody>
      </p:sp>
      <p:sp>
        <p:nvSpPr>
          <p:cNvPr id="3" name="Footer Placeholder 2">
            <a:extLst>
              <a:ext uri="{FF2B5EF4-FFF2-40B4-BE49-F238E27FC236}">
                <a16:creationId xmlns:a16="http://schemas.microsoft.com/office/drawing/2014/main" id="{AE8B05DF-C45E-DEBB-17A0-4926CA9DD5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947B43-9C33-3118-0E97-E0A95C93090E}"/>
              </a:ext>
            </a:extLst>
          </p:cNvPr>
          <p:cNvSpPr>
            <a:spLocks noGrp="1"/>
          </p:cNvSpPr>
          <p:nvPr>
            <p:ph type="sldNum" sz="quarter" idx="12"/>
          </p:nvPr>
        </p:nvSpPr>
        <p:spPr/>
        <p:txBody>
          <a:bodyPr/>
          <a:lstStyle/>
          <a:p>
            <a:fld id="{89F009C5-D4B1-4770-A2A1-CDFB91829D8C}" type="slidenum">
              <a:rPr lang="en-US" smtClean="0"/>
              <a:t>‹#›</a:t>
            </a:fld>
            <a:endParaRPr lang="en-US"/>
          </a:p>
        </p:txBody>
      </p:sp>
    </p:spTree>
    <p:extLst>
      <p:ext uri="{BB962C8B-B14F-4D97-AF65-F5344CB8AC3E}">
        <p14:creationId xmlns:p14="http://schemas.microsoft.com/office/powerpoint/2010/main" val="3085075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C72C8-1479-FB8E-8D8C-71A17B2D3F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ACC7391-74BA-41EA-63D5-754062651D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DF667F-6534-50D9-530C-7DC79C2285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422728-0C07-FBB1-F4F4-1B913A40007E}"/>
              </a:ext>
            </a:extLst>
          </p:cNvPr>
          <p:cNvSpPr>
            <a:spLocks noGrp="1"/>
          </p:cNvSpPr>
          <p:nvPr>
            <p:ph type="dt" sz="half" idx="10"/>
          </p:nvPr>
        </p:nvSpPr>
        <p:spPr/>
        <p:txBody>
          <a:bodyPr/>
          <a:lstStyle/>
          <a:p>
            <a:fld id="{43745634-162E-48A8-8925-6BD1BD2AC2B4}" type="datetimeFigureOut">
              <a:rPr lang="en-US" smtClean="0"/>
              <a:t>6/16/2025</a:t>
            </a:fld>
            <a:endParaRPr lang="en-US"/>
          </a:p>
        </p:txBody>
      </p:sp>
      <p:sp>
        <p:nvSpPr>
          <p:cNvPr id="6" name="Footer Placeholder 5">
            <a:extLst>
              <a:ext uri="{FF2B5EF4-FFF2-40B4-BE49-F238E27FC236}">
                <a16:creationId xmlns:a16="http://schemas.microsoft.com/office/drawing/2014/main" id="{C3EB9BFA-D8D6-AB97-D446-912E29DD51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F4E6DA-8C11-1697-B68A-E966585CECF5}"/>
              </a:ext>
            </a:extLst>
          </p:cNvPr>
          <p:cNvSpPr>
            <a:spLocks noGrp="1"/>
          </p:cNvSpPr>
          <p:nvPr>
            <p:ph type="sldNum" sz="quarter" idx="12"/>
          </p:nvPr>
        </p:nvSpPr>
        <p:spPr/>
        <p:txBody>
          <a:bodyPr/>
          <a:lstStyle/>
          <a:p>
            <a:fld id="{89F009C5-D4B1-4770-A2A1-CDFB91829D8C}" type="slidenum">
              <a:rPr lang="en-US" smtClean="0"/>
              <a:t>‹#›</a:t>
            </a:fld>
            <a:endParaRPr lang="en-US"/>
          </a:p>
        </p:txBody>
      </p:sp>
    </p:spTree>
    <p:extLst>
      <p:ext uri="{BB962C8B-B14F-4D97-AF65-F5344CB8AC3E}">
        <p14:creationId xmlns:p14="http://schemas.microsoft.com/office/powerpoint/2010/main" val="2136426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0A14B-C47F-9EE9-DF09-C3435EB7C8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451D26D-BAF4-E71F-83EC-84418F7BFF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21DB4CE-B18E-9B03-CD9E-1D2B7AD059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1E7A1A-FE03-61A3-64FF-0D579362BAB1}"/>
              </a:ext>
            </a:extLst>
          </p:cNvPr>
          <p:cNvSpPr>
            <a:spLocks noGrp="1"/>
          </p:cNvSpPr>
          <p:nvPr>
            <p:ph type="dt" sz="half" idx="10"/>
          </p:nvPr>
        </p:nvSpPr>
        <p:spPr/>
        <p:txBody>
          <a:bodyPr/>
          <a:lstStyle/>
          <a:p>
            <a:fld id="{43745634-162E-48A8-8925-6BD1BD2AC2B4}" type="datetimeFigureOut">
              <a:rPr lang="en-US" smtClean="0"/>
              <a:t>6/16/2025</a:t>
            </a:fld>
            <a:endParaRPr lang="en-US"/>
          </a:p>
        </p:txBody>
      </p:sp>
      <p:sp>
        <p:nvSpPr>
          <p:cNvPr id="6" name="Footer Placeholder 5">
            <a:extLst>
              <a:ext uri="{FF2B5EF4-FFF2-40B4-BE49-F238E27FC236}">
                <a16:creationId xmlns:a16="http://schemas.microsoft.com/office/drawing/2014/main" id="{EDC1A48D-B10D-B647-AB6C-94EFCDACBA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A5FDD8-79E8-19CE-4421-FFDA02D12286}"/>
              </a:ext>
            </a:extLst>
          </p:cNvPr>
          <p:cNvSpPr>
            <a:spLocks noGrp="1"/>
          </p:cNvSpPr>
          <p:nvPr>
            <p:ph type="sldNum" sz="quarter" idx="12"/>
          </p:nvPr>
        </p:nvSpPr>
        <p:spPr/>
        <p:txBody>
          <a:bodyPr/>
          <a:lstStyle/>
          <a:p>
            <a:fld id="{89F009C5-D4B1-4770-A2A1-CDFB91829D8C}" type="slidenum">
              <a:rPr lang="en-US" smtClean="0"/>
              <a:t>‹#›</a:t>
            </a:fld>
            <a:endParaRPr lang="en-US"/>
          </a:p>
        </p:txBody>
      </p:sp>
    </p:spTree>
    <p:extLst>
      <p:ext uri="{BB962C8B-B14F-4D97-AF65-F5344CB8AC3E}">
        <p14:creationId xmlns:p14="http://schemas.microsoft.com/office/powerpoint/2010/main" val="922327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0FDEBA-6578-CF62-0002-C488CF819B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A4067FA-0C58-5F1C-9BE2-4F2CE2764D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1D3FCF-736D-1F33-FF84-D708C16F0A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3745634-162E-48A8-8925-6BD1BD2AC2B4}" type="datetimeFigureOut">
              <a:rPr lang="en-US" smtClean="0"/>
              <a:t>6/16/2025</a:t>
            </a:fld>
            <a:endParaRPr lang="en-US"/>
          </a:p>
        </p:txBody>
      </p:sp>
      <p:sp>
        <p:nvSpPr>
          <p:cNvPr id="5" name="Footer Placeholder 4">
            <a:extLst>
              <a:ext uri="{FF2B5EF4-FFF2-40B4-BE49-F238E27FC236}">
                <a16:creationId xmlns:a16="http://schemas.microsoft.com/office/drawing/2014/main" id="{7E55FBE6-90C8-6E20-BD57-EECAB1FE1C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17B529A-C504-43D9-B3FC-9F26FE61EC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9F009C5-D4B1-4770-A2A1-CDFB91829D8C}" type="slidenum">
              <a:rPr lang="en-US" smtClean="0"/>
              <a:t>‹#›</a:t>
            </a:fld>
            <a:endParaRPr lang="en-US"/>
          </a:p>
        </p:txBody>
      </p:sp>
    </p:spTree>
    <p:extLst>
      <p:ext uri="{BB962C8B-B14F-4D97-AF65-F5344CB8AC3E}">
        <p14:creationId xmlns:p14="http://schemas.microsoft.com/office/powerpoint/2010/main" val="3722773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71" name="Rectangle 11270">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73" name="Rectangle 11272">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75" name="Rectangle 11274">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77" name="Rectangle 11276">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A6417A1-7549-A782-FD55-F24360A0D18D}"/>
              </a:ext>
            </a:extLst>
          </p:cNvPr>
          <p:cNvSpPr>
            <a:spLocks noGrp="1"/>
          </p:cNvSpPr>
          <p:nvPr>
            <p:ph type="ctrTitle"/>
          </p:nvPr>
        </p:nvSpPr>
        <p:spPr>
          <a:xfrm>
            <a:off x="1127208" y="857251"/>
            <a:ext cx="4747280" cy="3098061"/>
          </a:xfrm>
        </p:spPr>
        <p:txBody>
          <a:bodyPr anchor="b">
            <a:normAutofit/>
          </a:bodyPr>
          <a:lstStyle/>
          <a:p>
            <a:pPr algn="l"/>
            <a:r>
              <a:rPr lang="en-US" sz="4100">
                <a:solidFill>
                  <a:srgbClr val="FFFFFF"/>
                </a:solidFill>
              </a:rPr>
              <a:t>Developing and Implementing a Summer Course Refresher Bootcamp</a:t>
            </a:r>
          </a:p>
        </p:txBody>
      </p:sp>
      <p:sp>
        <p:nvSpPr>
          <p:cNvPr id="11279" name="Rectangle 11278">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8E89EC97-CDDE-F736-5603-1D85C490B29E}"/>
              </a:ext>
            </a:extLst>
          </p:cNvPr>
          <p:cNvSpPr>
            <a:spLocks noGrp="1"/>
          </p:cNvSpPr>
          <p:nvPr>
            <p:ph type="subTitle" idx="1"/>
          </p:nvPr>
        </p:nvSpPr>
        <p:spPr>
          <a:xfrm>
            <a:off x="1127208" y="4756265"/>
            <a:ext cx="4393278" cy="1244483"/>
          </a:xfrm>
        </p:spPr>
        <p:txBody>
          <a:bodyPr anchor="t">
            <a:normAutofit/>
          </a:bodyPr>
          <a:lstStyle/>
          <a:p>
            <a:pPr algn="l"/>
            <a:r>
              <a:rPr lang="en-US" sz="1700" dirty="0">
                <a:solidFill>
                  <a:srgbClr val="FFFFFF"/>
                </a:solidFill>
              </a:rPr>
              <a:t>Dr. Kiwanna Brackett</a:t>
            </a:r>
          </a:p>
          <a:p>
            <a:pPr algn="l"/>
            <a:r>
              <a:rPr lang="en-US" sz="1700" dirty="0">
                <a:solidFill>
                  <a:srgbClr val="FFFFFF"/>
                </a:solidFill>
              </a:rPr>
              <a:t>Associate Dean, Business and Computers</a:t>
            </a:r>
          </a:p>
          <a:p>
            <a:pPr algn="l"/>
            <a:r>
              <a:rPr lang="en-US" sz="1700" dirty="0">
                <a:solidFill>
                  <a:srgbClr val="FFFFFF"/>
                </a:solidFill>
              </a:rPr>
              <a:t>York Technical College</a:t>
            </a:r>
          </a:p>
        </p:txBody>
      </p:sp>
      <p:sp>
        <p:nvSpPr>
          <p:cNvPr id="11281" name="Oval 11280">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descr="3+ Thousand Bootcamp Royalty-Free ...">
            <a:extLst>
              <a:ext uri="{FF2B5EF4-FFF2-40B4-BE49-F238E27FC236}">
                <a16:creationId xmlns:a16="http://schemas.microsoft.com/office/drawing/2014/main" id="{7D901205-9D09-2C71-14EC-423841FA030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20559" y="2437943"/>
            <a:ext cx="3737164" cy="199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122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E3D94-FE0A-AD04-25F5-066ED071A5C1}"/>
              </a:ext>
            </a:extLst>
          </p:cNvPr>
          <p:cNvSpPr>
            <a:spLocks noGrp="1"/>
          </p:cNvSpPr>
          <p:nvPr>
            <p:ph type="title"/>
          </p:nvPr>
        </p:nvSpPr>
        <p:spPr/>
        <p:txBody>
          <a:bodyPr/>
          <a:lstStyle/>
          <a:p>
            <a:r>
              <a:rPr lang="en-US" dirty="0"/>
              <a:t>Share your Experiences</a:t>
            </a:r>
          </a:p>
        </p:txBody>
      </p:sp>
      <p:graphicFrame>
        <p:nvGraphicFramePr>
          <p:cNvPr id="5" name="Text Placeholder 2">
            <a:extLst>
              <a:ext uri="{FF2B5EF4-FFF2-40B4-BE49-F238E27FC236}">
                <a16:creationId xmlns:a16="http://schemas.microsoft.com/office/drawing/2014/main" id="{E5E3DFB8-8B32-4492-E1D7-FD66AB5C8CB8}"/>
              </a:ext>
            </a:extLst>
          </p:cNvPr>
          <p:cNvGraphicFramePr/>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50972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EEB3FA-9144-E368-81E7-D07E7E96609C}"/>
              </a:ext>
            </a:extLst>
          </p:cNvPr>
          <p:cNvSpPr>
            <a:spLocks noGrp="1"/>
          </p:cNvSpPr>
          <p:nvPr>
            <p:ph type="title"/>
          </p:nvPr>
        </p:nvSpPr>
        <p:spPr>
          <a:xfrm>
            <a:off x="793662" y="386930"/>
            <a:ext cx="10066122" cy="1298448"/>
          </a:xfrm>
        </p:spPr>
        <p:txBody>
          <a:bodyPr vert="horz" lIns="91440" tIns="45720" rIns="91440" bIns="45720" rtlCol="0" anchor="b">
            <a:normAutofit/>
          </a:bodyPr>
          <a:lstStyle/>
          <a:p>
            <a:pPr marR="0"/>
            <a:r>
              <a:rPr lang="en-US" sz="4800" b="0" i="0" u="none" strike="noStrike" kern="1200" baseline="0">
                <a:solidFill>
                  <a:schemeClr val="tx1"/>
                </a:solidFill>
                <a:latin typeface="+mj-lt"/>
                <a:ea typeface="+mj-ea"/>
                <a:cs typeface="+mj-cs"/>
              </a:rPr>
              <a:t>Analyzing Course Content</a:t>
            </a:r>
          </a:p>
        </p:txBody>
      </p:sp>
      <p:sp>
        <p:nvSpPr>
          <p:cNvPr id="2057" name="Rectangle 2056">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1A545BE4-3389-C981-62F2-CB4131A4A003}"/>
              </a:ext>
            </a:extLst>
          </p:cNvPr>
          <p:cNvSpPr>
            <a:spLocks noGrp="1"/>
          </p:cNvSpPr>
          <p:nvPr>
            <p:ph type="body" idx="1"/>
          </p:nvPr>
        </p:nvSpPr>
        <p:spPr>
          <a:xfrm>
            <a:off x="793661" y="2599509"/>
            <a:ext cx="4530898" cy="3639450"/>
          </a:xfrm>
        </p:spPr>
        <p:txBody>
          <a:bodyPr vert="horz" lIns="91440" tIns="45720" rIns="91440" bIns="45720" rtlCol="0" anchor="ctr">
            <a:normAutofit/>
          </a:bodyPr>
          <a:lstStyle/>
          <a:p>
            <a:pPr lvl="0"/>
            <a:r>
              <a:rPr lang="en-US" sz="2000" dirty="0"/>
              <a:t>Course Materials and Resources</a:t>
            </a:r>
          </a:p>
          <a:p>
            <a:pPr lvl="0"/>
            <a:r>
              <a:rPr lang="en-US" sz="2000" dirty="0"/>
              <a:t>Data Points Analyzed:</a:t>
            </a:r>
          </a:p>
          <a:p>
            <a:pPr lvl="1"/>
            <a:r>
              <a:rPr lang="en-US" sz="2000" dirty="0"/>
              <a:t>Course Success Rates</a:t>
            </a:r>
          </a:p>
          <a:p>
            <a:pPr lvl="1"/>
            <a:r>
              <a:rPr lang="en-US" sz="2000" dirty="0"/>
              <a:t>DFW Course Data</a:t>
            </a:r>
          </a:p>
          <a:p>
            <a:pPr lvl="1"/>
            <a:r>
              <a:rPr lang="en-US" sz="2000" dirty="0"/>
              <a:t>Learning Outcome data</a:t>
            </a:r>
          </a:p>
          <a:p>
            <a:pPr lvl="1"/>
            <a:r>
              <a:rPr lang="en-US" sz="2000" dirty="0"/>
              <a:t>Course Accessibility scores</a:t>
            </a:r>
          </a:p>
          <a:p>
            <a:pPr lvl="0"/>
            <a:r>
              <a:rPr lang="en-US" sz="2000" dirty="0"/>
              <a:t>Industry Standards</a:t>
            </a:r>
          </a:p>
          <a:p>
            <a:pPr lvl="0"/>
            <a:r>
              <a:rPr lang="en-US" sz="2000" dirty="0"/>
              <a:t>Strengths and Weaknesses</a:t>
            </a:r>
          </a:p>
          <a:p>
            <a:pPr lvl="0"/>
            <a:r>
              <a:rPr lang="en-US" sz="2000" dirty="0"/>
              <a:t>Student Engagement Best Practices</a:t>
            </a:r>
          </a:p>
          <a:p>
            <a:endParaRPr lang="en-US" sz="2000" dirty="0"/>
          </a:p>
        </p:txBody>
      </p:sp>
      <p:pic>
        <p:nvPicPr>
          <p:cNvPr id="2050" name="Picture 2" descr="Data informed decision making | Agile ...">
            <a:extLst>
              <a:ext uri="{FF2B5EF4-FFF2-40B4-BE49-F238E27FC236}">
                <a16:creationId xmlns:a16="http://schemas.microsoft.com/office/drawing/2014/main" id="{FFBF9D49-5517-7C36-DE82-B5C48AD1CCE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629548" y="2484255"/>
            <a:ext cx="3714244" cy="3714244"/>
          </a:xfrm>
          <a:prstGeom prst="rect">
            <a:avLst/>
          </a:prstGeom>
          <a:noFill/>
          <a:extLst>
            <a:ext uri="{909E8E84-426E-40DD-AFC4-6F175D3DCCD1}">
              <a14:hiddenFill xmlns:a14="http://schemas.microsoft.com/office/drawing/2010/main">
                <a:solidFill>
                  <a:srgbClr val="FFFFFF"/>
                </a:solidFill>
              </a14:hiddenFill>
            </a:ext>
          </a:extLst>
        </p:spPr>
      </p:pic>
      <p:sp>
        <p:nvSpPr>
          <p:cNvPr id="2061" name="Rectangle 2060">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0889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86B7A8-76DA-4FF3-0321-01BECDB36F94}"/>
              </a:ext>
            </a:extLst>
          </p:cNvPr>
          <p:cNvSpPr>
            <a:spLocks noGrp="1"/>
          </p:cNvSpPr>
          <p:nvPr>
            <p:ph type="title"/>
          </p:nvPr>
        </p:nvSpPr>
        <p:spPr>
          <a:xfrm>
            <a:off x="793662" y="386930"/>
            <a:ext cx="10066122" cy="1298448"/>
          </a:xfrm>
        </p:spPr>
        <p:txBody>
          <a:bodyPr vert="horz" lIns="91440" tIns="45720" rIns="91440" bIns="45720" rtlCol="0" anchor="b">
            <a:normAutofit/>
          </a:bodyPr>
          <a:lstStyle/>
          <a:p>
            <a:pPr marR="0"/>
            <a:r>
              <a:rPr lang="en-US" sz="4800" b="0" i="0" u="none" strike="noStrike" baseline="0"/>
              <a:t>Reviewing Course Goals and Objectives</a:t>
            </a:r>
          </a:p>
        </p:txBody>
      </p:sp>
      <p:sp>
        <p:nvSpPr>
          <p:cNvPr id="3081" name="Rectangle 308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 name="Rectangle 308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BDAF57FF-DE58-64C9-1BD9-81D3955BC3A5}"/>
              </a:ext>
            </a:extLst>
          </p:cNvPr>
          <p:cNvSpPr>
            <a:spLocks noGrp="1"/>
          </p:cNvSpPr>
          <p:nvPr>
            <p:ph type="body" idx="1"/>
          </p:nvPr>
        </p:nvSpPr>
        <p:spPr>
          <a:xfrm>
            <a:off x="793661" y="2599509"/>
            <a:ext cx="4530898" cy="3639450"/>
          </a:xfrm>
        </p:spPr>
        <p:txBody>
          <a:bodyPr vert="horz" lIns="91440" tIns="45720" rIns="91440" bIns="45720" rtlCol="0" anchor="ctr">
            <a:normAutofit/>
          </a:bodyPr>
          <a:lstStyle/>
          <a:p>
            <a:pPr lvl="0"/>
            <a:r>
              <a:rPr lang="en-US" sz="2000" dirty="0"/>
              <a:t>Review Course Goals/Outcomes</a:t>
            </a:r>
          </a:p>
          <a:p>
            <a:pPr lvl="0"/>
            <a:r>
              <a:rPr lang="en-US" sz="2000" dirty="0"/>
              <a:t>Existing Course Objectives</a:t>
            </a:r>
          </a:p>
          <a:p>
            <a:pPr lvl="0"/>
            <a:r>
              <a:rPr lang="en-US" sz="2000" dirty="0"/>
              <a:t>Identifying Gaps and Areas for Improvement</a:t>
            </a:r>
          </a:p>
          <a:p>
            <a:endParaRPr lang="en-US" sz="2000" dirty="0"/>
          </a:p>
        </p:txBody>
      </p:sp>
      <p:pic>
        <p:nvPicPr>
          <p:cNvPr id="3074" name="Picture 2" descr="Student Success Images – Browse 1,462 ...">
            <a:extLst>
              <a:ext uri="{FF2B5EF4-FFF2-40B4-BE49-F238E27FC236}">
                <a16:creationId xmlns:a16="http://schemas.microsoft.com/office/drawing/2014/main" id="{DF8BB8AD-66F5-FB12-34FA-270F368569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7724" b="-2"/>
          <a:stretch>
            <a:fillRect/>
          </a:stretch>
        </p:blipFill>
        <p:spPr bwMode="auto">
          <a:xfrm>
            <a:off x="5911532" y="2484255"/>
            <a:ext cx="5150277" cy="3714244"/>
          </a:xfrm>
          <a:prstGeom prst="rect">
            <a:avLst/>
          </a:prstGeom>
          <a:noFill/>
          <a:extLst>
            <a:ext uri="{909E8E84-426E-40DD-AFC4-6F175D3DCCD1}">
              <a14:hiddenFill xmlns:a14="http://schemas.microsoft.com/office/drawing/2010/main">
                <a:solidFill>
                  <a:srgbClr val="FFFFFF"/>
                </a:solidFill>
              </a14:hiddenFill>
            </a:ext>
          </a:extLst>
        </p:spPr>
      </p:pic>
      <p:sp>
        <p:nvSpPr>
          <p:cNvPr id="3085" name="Rectangle 308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9647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7" name="Rectangle 4106">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9457BE-77AB-F71B-B3DB-4FAA4C08E9B0}"/>
              </a:ext>
            </a:extLst>
          </p:cNvPr>
          <p:cNvSpPr>
            <a:spLocks noGrp="1"/>
          </p:cNvSpPr>
          <p:nvPr>
            <p:ph type="title"/>
          </p:nvPr>
        </p:nvSpPr>
        <p:spPr>
          <a:xfrm>
            <a:off x="793662" y="386930"/>
            <a:ext cx="10066122" cy="1298448"/>
          </a:xfrm>
        </p:spPr>
        <p:txBody>
          <a:bodyPr vert="horz" lIns="91440" tIns="45720" rIns="91440" bIns="45720" rtlCol="0" anchor="b">
            <a:normAutofit/>
          </a:bodyPr>
          <a:lstStyle/>
          <a:p>
            <a:pPr marR="0"/>
            <a:r>
              <a:rPr lang="en-US" sz="4800" b="0" i="0" u="none" strike="noStrike" kern="1200" baseline="0">
                <a:solidFill>
                  <a:schemeClr val="tx1"/>
                </a:solidFill>
                <a:latin typeface="+mj-lt"/>
                <a:ea typeface="+mj-ea"/>
                <a:cs typeface="+mj-cs"/>
              </a:rPr>
              <a:t>Assessing Learning Outcomes</a:t>
            </a:r>
          </a:p>
        </p:txBody>
      </p:sp>
      <p:sp>
        <p:nvSpPr>
          <p:cNvPr id="4109" name="Rectangle 4108">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1" name="Rectangle 4110">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EFDB79CD-9D96-8964-16DF-656E52EBB332}"/>
              </a:ext>
            </a:extLst>
          </p:cNvPr>
          <p:cNvSpPr>
            <a:spLocks noGrp="1"/>
          </p:cNvSpPr>
          <p:nvPr>
            <p:ph type="body" idx="1"/>
          </p:nvPr>
        </p:nvSpPr>
        <p:spPr>
          <a:xfrm>
            <a:off x="793661" y="2599509"/>
            <a:ext cx="4530898" cy="3639450"/>
          </a:xfrm>
        </p:spPr>
        <p:txBody>
          <a:bodyPr vert="horz" lIns="91440" tIns="45720" rIns="91440" bIns="45720" rtlCol="0" anchor="ctr">
            <a:normAutofit/>
          </a:bodyPr>
          <a:lstStyle/>
          <a:p>
            <a:pPr lvl="0"/>
            <a:r>
              <a:rPr lang="en-US" sz="2000" dirty="0"/>
              <a:t>Defining Learning Outcomes within the course</a:t>
            </a:r>
          </a:p>
          <a:p>
            <a:pPr lvl="0"/>
            <a:r>
              <a:rPr lang="en-US" sz="2000" dirty="0"/>
              <a:t>Alignment with Course Goals</a:t>
            </a:r>
          </a:p>
          <a:p>
            <a:pPr lvl="0"/>
            <a:r>
              <a:rPr lang="en-US" sz="2000" dirty="0"/>
              <a:t>Measuring Learning Outcomes</a:t>
            </a:r>
          </a:p>
          <a:p>
            <a:endParaRPr lang="en-US" sz="2000" dirty="0"/>
          </a:p>
        </p:txBody>
      </p:sp>
      <p:pic>
        <p:nvPicPr>
          <p:cNvPr id="4102" name="Picture 6" descr="Developing a High-Quality Assessment Strategy – Designing and Developing  High-Quality Student-Centred Online/Hybrid Learning Experiences">
            <a:extLst>
              <a:ext uri="{FF2B5EF4-FFF2-40B4-BE49-F238E27FC236}">
                <a16:creationId xmlns:a16="http://schemas.microsoft.com/office/drawing/2014/main" id="{4E4702DB-FF17-3C4B-E3E3-9499C607652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911532" y="2888072"/>
            <a:ext cx="5150277" cy="2906610"/>
          </a:xfrm>
          <a:prstGeom prst="rect">
            <a:avLst/>
          </a:prstGeom>
          <a:noFill/>
          <a:extLst>
            <a:ext uri="{909E8E84-426E-40DD-AFC4-6F175D3DCCD1}">
              <a14:hiddenFill xmlns:a14="http://schemas.microsoft.com/office/drawing/2010/main">
                <a:solidFill>
                  <a:srgbClr val="FFFFFF"/>
                </a:solidFill>
              </a14:hiddenFill>
            </a:ext>
          </a:extLst>
        </p:spPr>
      </p:pic>
      <p:sp>
        <p:nvSpPr>
          <p:cNvPr id="4113" name="Rectangle 4112">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0643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6BA894-53DF-C025-F2A7-0C6619196989}"/>
              </a:ext>
            </a:extLst>
          </p:cNvPr>
          <p:cNvSpPr>
            <a:spLocks noGrp="1"/>
          </p:cNvSpPr>
          <p:nvPr>
            <p:ph type="title"/>
          </p:nvPr>
        </p:nvSpPr>
        <p:spPr>
          <a:xfrm>
            <a:off x="793662" y="386930"/>
            <a:ext cx="10066122" cy="1298448"/>
          </a:xfrm>
        </p:spPr>
        <p:txBody>
          <a:bodyPr vert="horz" lIns="91440" tIns="45720" rIns="91440" bIns="45720" rtlCol="0" anchor="b">
            <a:normAutofit/>
          </a:bodyPr>
          <a:lstStyle/>
          <a:p>
            <a:pPr marR="0"/>
            <a:r>
              <a:rPr lang="en-US" sz="4800" b="0" i="0" u="none" strike="noStrike" baseline="0"/>
              <a:t>Incorporating Active Learning Strategies</a:t>
            </a:r>
          </a:p>
        </p:txBody>
      </p:sp>
      <p:sp>
        <p:nvSpPr>
          <p:cNvPr id="5129" name="Rectangle 5128">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1" name="Rectangle 5130">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6B09CAFE-D154-0299-864C-EFC5E5EED458}"/>
              </a:ext>
            </a:extLst>
          </p:cNvPr>
          <p:cNvSpPr>
            <a:spLocks noGrp="1"/>
          </p:cNvSpPr>
          <p:nvPr>
            <p:ph type="body" idx="1"/>
          </p:nvPr>
        </p:nvSpPr>
        <p:spPr>
          <a:xfrm>
            <a:off x="793661" y="2599509"/>
            <a:ext cx="4530898" cy="3639450"/>
          </a:xfrm>
        </p:spPr>
        <p:txBody>
          <a:bodyPr vert="horz" lIns="91440" tIns="45720" rIns="91440" bIns="45720" rtlCol="0" anchor="ctr">
            <a:normAutofit/>
          </a:bodyPr>
          <a:lstStyle/>
          <a:p>
            <a:pPr lvl="0"/>
            <a:r>
              <a:rPr lang="en-US" sz="2000" dirty="0"/>
              <a:t>Active Learning Techniques</a:t>
            </a:r>
          </a:p>
          <a:p>
            <a:pPr lvl="0"/>
            <a:r>
              <a:rPr lang="en-US" sz="2000" dirty="0"/>
              <a:t>Engaging Students</a:t>
            </a:r>
          </a:p>
          <a:p>
            <a:pPr lvl="0"/>
            <a:r>
              <a:rPr lang="en-US" sz="2000" dirty="0"/>
              <a:t>Designing Active Learning Exercises</a:t>
            </a:r>
          </a:p>
          <a:p>
            <a:endParaRPr lang="en-US" sz="2000" dirty="0"/>
          </a:p>
        </p:txBody>
      </p:sp>
      <p:pic>
        <p:nvPicPr>
          <p:cNvPr id="5122" name="Picture 2" descr="Active Learning Strategies in TEAL ...">
            <a:extLst>
              <a:ext uri="{FF2B5EF4-FFF2-40B4-BE49-F238E27FC236}">
                <a16:creationId xmlns:a16="http://schemas.microsoft.com/office/drawing/2014/main" id="{46315AAB-E261-7D77-B076-E3AD1FD45D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5742" b="-1"/>
          <a:stretch>
            <a:fillRect/>
          </a:stretch>
        </p:blipFill>
        <p:spPr bwMode="auto">
          <a:xfrm>
            <a:off x="5911532" y="2484255"/>
            <a:ext cx="5150277" cy="3714244"/>
          </a:xfrm>
          <a:prstGeom prst="rect">
            <a:avLst/>
          </a:prstGeom>
          <a:noFill/>
          <a:extLst>
            <a:ext uri="{909E8E84-426E-40DD-AFC4-6F175D3DCCD1}">
              <a14:hiddenFill xmlns:a14="http://schemas.microsoft.com/office/drawing/2010/main">
                <a:solidFill>
                  <a:srgbClr val="FFFFFF"/>
                </a:solidFill>
              </a14:hiddenFill>
            </a:ext>
          </a:extLst>
        </p:spPr>
      </p:pic>
      <p:sp>
        <p:nvSpPr>
          <p:cNvPr id="5133" name="Rectangle 5132">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7167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00DC1B0-7E1A-BD02-3F93-19E6B1B75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B38C99-7927-1B1C-02F5-F8D68450813F}"/>
              </a:ext>
            </a:extLst>
          </p:cNvPr>
          <p:cNvSpPr>
            <a:spLocks noGrp="1"/>
          </p:cNvSpPr>
          <p:nvPr>
            <p:ph type="title"/>
          </p:nvPr>
        </p:nvSpPr>
        <p:spPr>
          <a:xfrm>
            <a:off x="612649" y="548638"/>
            <a:ext cx="3493008" cy="5788152"/>
          </a:xfrm>
        </p:spPr>
        <p:txBody>
          <a:bodyPr vert="horz" lIns="91440" tIns="45720" rIns="91440" bIns="45720" rtlCol="0" anchor="ctr">
            <a:normAutofit/>
          </a:bodyPr>
          <a:lstStyle/>
          <a:p>
            <a:r>
              <a:rPr lang="en-US" sz="4000" b="1" kern="1200">
                <a:solidFill>
                  <a:schemeClr val="tx1"/>
                </a:solidFill>
                <a:latin typeface="+mj-lt"/>
                <a:ea typeface="+mj-ea"/>
                <a:cs typeface="+mj-cs"/>
              </a:rPr>
              <a:t>Share your Experiences</a:t>
            </a:r>
          </a:p>
        </p:txBody>
      </p:sp>
      <p:graphicFrame>
        <p:nvGraphicFramePr>
          <p:cNvPr id="5" name="Text Placeholder 2">
            <a:extLst>
              <a:ext uri="{FF2B5EF4-FFF2-40B4-BE49-F238E27FC236}">
                <a16:creationId xmlns:a16="http://schemas.microsoft.com/office/drawing/2014/main" id="{9C87C68F-1A03-E0E6-139A-08864BF0A2EC}"/>
              </a:ext>
            </a:extLst>
          </p:cNvPr>
          <p:cNvGraphicFramePr/>
          <p:nvPr>
            <p:extLst>
              <p:ext uri="{D42A27DB-BD31-4B8C-83A1-F6EECF244321}">
                <p14:modId xmlns:p14="http://schemas.microsoft.com/office/powerpoint/2010/main" val="1100948987"/>
              </p:ext>
            </p:extLst>
          </p:nvPr>
        </p:nvGraphicFramePr>
        <p:xfrm>
          <a:off x="4608246" y="548640"/>
          <a:ext cx="6949440" cy="5786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15156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9875D0-AE8D-B46F-8ACD-5440764E01E9}"/>
              </a:ext>
            </a:extLst>
          </p:cNvPr>
          <p:cNvSpPr>
            <a:spLocks noGrp="1"/>
          </p:cNvSpPr>
          <p:nvPr>
            <p:ph type="title"/>
          </p:nvPr>
        </p:nvSpPr>
        <p:spPr>
          <a:xfrm>
            <a:off x="793662" y="386930"/>
            <a:ext cx="10066122" cy="1298448"/>
          </a:xfrm>
        </p:spPr>
        <p:txBody>
          <a:bodyPr vert="horz" lIns="91440" tIns="45720" rIns="91440" bIns="45720" rtlCol="0" anchor="b">
            <a:normAutofit/>
          </a:bodyPr>
          <a:lstStyle/>
          <a:p>
            <a:pPr marR="0"/>
            <a:r>
              <a:rPr lang="en-US" sz="4800" b="0" i="0" u="none" strike="noStrike" kern="1200" baseline="0">
                <a:solidFill>
                  <a:schemeClr val="tx1"/>
                </a:solidFill>
                <a:latin typeface="+mj-lt"/>
                <a:ea typeface="+mj-ea"/>
                <a:cs typeface="+mj-cs"/>
              </a:rPr>
              <a:t>Integrating Technology and Multimedia</a:t>
            </a:r>
          </a:p>
        </p:txBody>
      </p:sp>
      <p:sp>
        <p:nvSpPr>
          <p:cNvPr id="6153" name="Rectangle 6152">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5" name="Rectangle 615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77707ABB-9C57-12B4-41BD-1A5F3C1B26BB}"/>
              </a:ext>
            </a:extLst>
          </p:cNvPr>
          <p:cNvSpPr>
            <a:spLocks noGrp="1"/>
          </p:cNvSpPr>
          <p:nvPr>
            <p:ph type="body" idx="1"/>
          </p:nvPr>
        </p:nvSpPr>
        <p:spPr>
          <a:xfrm>
            <a:off x="793661" y="2599509"/>
            <a:ext cx="4530898" cy="3639450"/>
          </a:xfrm>
        </p:spPr>
        <p:txBody>
          <a:bodyPr vert="horz" lIns="91440" tIns="45720" rIns="91440" bIns="45720" rtlCol="0" anchor="ctr">
            <a:normAutofit/>
          </a:bodyPr>
          <a:lstStyle/>
          <a:p>
            <a:pPr lvl="0"/>
            <a:r>
              <a:rPr lang="en-US" sz="2000"/>
              <a:t>Use of Technology in Course Delivery</a:t>
            </a:r>
          </a:p>
          <a:p>
            <a:pPr lvl="0"/>
            <a:r>
              <a:rPr lang="en-US" sz="2000"/>
              <a:t>Multimedia Tools</a:t>
            </a:r>
          </a:p>
          <a:p>
            <a:pPr lvl="0"/>
            <a:r>
              <a:rPr lang="en-US" sz="2000"/>
              <a:t>Effective Integration of Technology</a:t>
            </a:r>
          </a:p>
          <a:p>
            <a:endParaRPr lang="en-US" sz="2000"/>
          </a:p>
        </p:txBody>
      </p:sp>
      <p:pic>
        <p:nvPicPr>
          <p:cNvPr id="6146" name="Picture 2" descr="Integrating Technology in the Classroom ...">
            <a:extLst>
              <a:ext uri="{FF2B5EF4-FFF2-40B4-BE49-F238E27FC236}">
                <a16:creationId xmlns:a16="http://schemas.microsoft.com/office/drawing/2014/main" id="{63E9B065-AF80-24ED-3BE5-B28CA1846AD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629548" y="2484255"/>
            <a:ext cx="3714244" cy="3714244"/>
          </a:xfrm>
          <a:prstGeom prst="rect">
            <a:avLst/>
          </a:prstGeom>
          <a:noFill/>
          <a:extLst>
            <a:ext uri="{909E8E84-426E-40DD-AFC4-6F175D3DCCD1}">
              <a14:hiddenFill xmlns:a14="http://schemas.microsoft.com/office/drawing/2010/main">
                <a:solidFill>
                  <a:srgbClr val="FFFFFF"/>
                </a:solidFill>
              </a14:hiddenFill>
            </a:ext>
          </a:extLst>
        </p:spPr>
      </p:pic>
      <p:sp>
        <p:nvSpPr>
          <p:cNvPr id="6157" name="Rectangle 6156">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8412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48B690-549D-B215-FC4C-E7CAF52A4A82}"/>
              </a:ext>
            </a:extLst>
          </p:cNvPr>
          <p:cNvSpPr>
            <a:spLocks noGrp="1"/>
          </p:cNvSpPr>
          <p:nvPr>
            <p:ph type="title"/>
          </p:nvPr>
        </p:nvSpPr>
        <p:spPr>
          <a:xfrm>
            <a:off x="793662" y="386930"/>
            <a:ext cx="10066122" cy="1298448"/>
          </a:xfrm>
        </p:spPr>
        <p:txBody>
          <a:bodyPr vert="horz" lIns="91440" tIns="45720" rIns="91440" bIns="45720" rtlCol="0" anchor="b">
            <a:normAutofit/>
          </a:bodyPr>
          <a:lstStyle/>
          <a:p>
            <a:pPr marR="0"/>
            <a:r>
              <a:rPr lang="en-US" sz="4800" b="0" i="0" u="none" strike="noStrike" kern="1200" baseline="0">
                <a:solidFill>
                  <a:schemeClr val="tx1"/>
                </a:solidFill>
                <a:latin typeface="+mj-lt"/>
                <a:ea typeface="+mj-ea"/>
                <a:cs typeface="+mj-cs"/>
              </a:rPr>
              <a:t>Enhancing Assessment Methods</a:t>
            </a:r>
          </a:p>
        </p:txBody>
      </p:sp>
      <p:sp>
        <p:nvSpPr>
          <p:cNvPr id="4105" name="Rectangle 4104">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7" name="Rectangle 410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E2983925-AF95-80E5-ECEE-1A4D08303F7A}"/>
              </a:ext>
            </a:extLst>
          </p:cNvPr>
          <p:cNvSpPr>
            <a:spLocks noGrp="1"/>
          </p:cNvSpPr>
          <p:nvPr>
            <p:ph type="body" idx="1"/>
          </p:nvPr>
        </p:nvSpPr>
        <p:spPr>
          <a:xfrm>
            <a:off x="793661" y="2599509"/>
            <a:ext cx="4530898" cy="3639450"/>
          </a:xfrm>
        </p:spPr>
        <p:txBody>
          <a:bodyPr vert="horz" lIns="91440" tIns="45720" rIns="91440" bIns="45720" rtlCol="0" anchor="ctr">
            <a:normAutofit/>
          </a:bodyPr>
          <a:lstStyle/>
          <a:p>
            <a:pPr lvl="0"/>
            <a:r>
              <a:rPr lang="en-US" sz="2000" dirty="0"/>
              <a:t>Existing Assessment Methods</a:t>
            </a:r>
          </a:p>
          <a:p>
            <a:pPr lvl="0"/>
            <a:r>
              <a:rPr lang="en-US" sz="2000" dirty="0"/>
              <a:t>Alternative Assessment Strategies</a:t>
            </a:r>
          </a:p>
          <a:p>
            <a:pPr lvl="0"/>
            <a:r>
              <a:rPr lang="en-US" sz="2000" dirty="0"/>
              <a:t>Developing Authentic Assessments</a:t>
            </a:r>
          </a:p>
          <a:p>
            <a:pPr lvl="0"/>
            <a:r>
              <a:rPr lang="en-US" sz="2000" dirty="0"/>
              <a:t>Goal </a:t>
            </a:r>
            <a:r>
              <a:rPr lang="en-US" sz="2000" i="1" dirty="0"/>
              <a:t>– Explore how authentic assessments can better prepare students for their careers</a:t>
            </a:r>
            <a:r>
              <a:rPr lang="en-US" sz="2000" dirty="0"/>
              <a:t>.</a:t>
            </a:r>
          </a:p>
          <a:p>
            <a:endParaRPr lang="en-US" sz="2000" dirty="0"/>
          </a:p>
        </p:txBody>
      </p:sp>
      <p:pic>
        <p:nvPicPr>
          <p:cNvPr id="4098" name="Picture 2" descr="7 Assessment Strategies That Put Aside ...">
            <a:extLst>
              <a:ext uri="{FF2B5EF4-FFF2-40B4-BE49-F238E27FC236}">
                <a16:creationId xmlns:a16="http://schemas.microsoft.com/office/drawing/2014/main" id="{14CCAC1E-922F-E64B-BF66-C451D22E5B5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911532" y="2649409"/>
            <a:ext cx="5150277" cy="3383936"/>
          </a:xfrm>
          <a:prstGeom prst="rect">
            <a:avLst/>
          </a:prstGeom>
          <a:noFill/>
          <a:extLst>
            <a:ext uri="{909E8E84-426E-40DD-AFC4-6F175D3DCCD1}">
              <a14:hiddenFill xmlns:a14="http://schemas.microsoft.com/office/drawing/2010/main">
                <a:solidFill>
                  <a:srgbClr val="FFFFFF"/>
                </a:solidFill>
              </a14:hiddenFill>
            </a:ext>
          </a:extLst>
        </p:spPr>
      </p:pic>
      <p:sp>
        <p:nvSpPr>
          <p:cNvPr id="4109" name="Rectangle 4108">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8417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7646EC-7CDF-3F95-DEC5-C220318123F3}"/>
              </a:ext>
            </a:extLst>
          </p:cNvPr>
          <p:cNvSpPr>
            <a:spLocks noGrp="1"/>
          </p:cNvSpPr>
          <p:nvPr>
            <p:ph type="title"/>
          </p:nvPr>
        </p:nvSpPr>
        <p:spPr>
          <a:xfrm>
            <a:off x="793662" y="386930"/>
            <a:ext cx="10066122" cy="1298448"/>
          </a:xfrm>
        </p:spPr>
        <p:txBody>
          <a:bodyPr vert="horz" lIns="91440" tIns="45720" rIns="91440" bIns="45720" rtlCol="0" anchor="b">
            <a:normAutofit/>
          </a:bodyPr>
          <a:lstStyle/>
          <a:p>
            <a:pPr marR="0"/>
            <a:r>
              <a:rPr lang="en-US" sz="4800" b="0" i="0" u="none" strike="noStrike" baseline="0"/>
              <a:t>Ensuring Accessibility and Inclusivity</a:t>
            </a:r>
          </a:p>
        </p:txBody>
      </p:sp>
      <p:sp>
        <p:nvSpPr>
          <p:cNvPr id="8201" name="Rectangle 820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3" name="Rectangle 820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29453F2A-C813-9929-0E98-59D9AF3D5637}"/>
              </a:ext>
            </a:extLst>
          </p:cNvPr>
          <p:cNvSpPr>
            <a:spLocks noGrp="1"/>
          </p:cNvSpPr>
          <p:nvPr>
            <p:ph type="body" idx="1"/>
          </p:nvPr>
        </p:nvSpPr>
        <p:spPr>
          <a:xfrm>
            <a:off x="793661" y="2599509"/>
            <a:ext cx="4530898" cy="3639450"/>
          </a:xfrm>
        </p:spPr>
        <p:txBody>
          <a:bodyPr vert="horz" lIns="91440" tIns="45720" rIns="91440" bIns="45720" rtlCol="0" anchor="ctr">
            <a:normAutofit/>
          </a:bodyPr>
          <a:lstStyle/>
          <a:p>
            <a:pPr lvl="0"/>
            <a:r>
              <a:rPr lang="en-US" sz="2000"/>
              <a:t>Importance of Accessibility</a:t>
            </a:r>
          </a:p>
          <a:p>
            <a:pPr lvl="0"/>
            <a:r>
              <a:rPr lang="en-US" sz="2000"/>
              <a:t>Accessibility Guidelines and Best Practices</a:t>
            </a:r>
          </a:p>
          <a:p>
            <a:pPr lvl="0"/>
            <a:r>
              <a:rPr lang="en-US" sz="2000"/>
              <a:t>Creating Inclusive Learning Environments</a:t>
            </a:r>
          </a:p>
          <a:p>
            <a:endParaRPr lang="en-US" sz="2000"/>
          </a:p>
        </p:txBody>
      </p:sp>
      <p:pic>
        <p:nvPicPr>
          <p:cNvPr id="8194" name="Picture 2" descr="Blackboard Ally">
            <a:extLst>
              <a:ext uri="{FF2B5EF4-FFF2-40B4-BE49-F238E27FC236}">
                <a16:creationId xmlns:a16="http://schemas.microsoft.com/office/drawing/2014/main" id="{E0A49E04-2A5B-F234-D33C-E842BC4B5B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23" r="26846" b="-2"/>
          <a:stretch>
            <a:fillRect/>
          </a:stretch>
        </p:blipFill>
        <p:spPr bwMode="auto">
          <a:xfrm>
            <a:off x="5911532" y="2484255"/>
            <a:ext cx="5150277" cy="3714244"/>
          </a:xfrm>
          <a:prstGeom prst="rect">
            <a:avLst/>
          </a:prstGeom>
          <a:noFill/>
          <a:extLst>
            <a:ext uri="{909E8E84-426E-40DD-AFC4-6F175D3DCCD1}">
              <a14:hiddenFill xmlns:a14="http://schemas.microsoft.com/office/drawing/2010/main">
                <a:solidFill>
                  <a:srgbClr val="FFFFFF"/>
                </a:solidFill>
              </a14:hiddenFill>
            </a:ext>
          </a:extLst>
        </p:spPr>
      </p:pic>
      <p:sp>
        <p:nvSpPr>
          <p:cNvPr id="8205" name="Rectangle 820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9877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00DC1B0-7E1A-BD02-3F93-19E6B1B75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86A6AC-A13C-E6CC-2CCA-5D83DAB462C5}"/>
              </a:ext>
            </a:extLst>
          </p:cNvPr>
          <p:cNvSpPr>
            <a:spLocks noGrp="1"/>
          </p:cNvSpPr>
          <p:nvPr>
            <p:ph type="title"/>
          </p:nvPr>
        </p:nvSpPr>
        <p:spPr>
          <a:xfrm>
            <a:off x="612649" y="548638"/>
            <a:ext cx="3493008" cy="5788152"/>
          </a:xfrm>
        </p:spPr>
        <p:txBody>
          <a:bodyPr vert="horz" lIns="91440" tIns="45720" rIns="91440" bIns="45720" rtlCol="0" anchor="ctr">
            <a:normAutofit/>
          </a:bodyPr>
          <a:lstStyle/>
          <a:p>
            <a:r>
              <a:rPr lang="en-US" sz="4000" b="1" kern="1200">
                <a:solidFill>
                  <a:schemeClr val="tx1"/>
                </a:solidFill>
                <a:latin typeface="+mj-lt"/>
                <a:ea typeface="+mj-ea"/>
                <a:cs typeface="+mj-cs"/>
              </a:rPr>
              <a:t>Share your Experiences</a:t>
            </a:r>
          </a:p>
        </p:txBody>
      </p:sp>
      <p:graphicFrame>
        <p:nvGraphicFramePr>
          <p:cNvPr id="5" name="Text Placeholder 2">
            <a:extLst>
              <a:ext uri="{FF2B5EF4-FFF2-40B4-BE49-F238E27FC236}">
                <a16:creationId xmlns:a16="http://schemas.microsoft.com/office/drawing/2014/main" id="{93EC9EE6-678A-B350-8259-08F4A3534B62}"/>
              </a:ext>
            </a:extLst>
          </p:cNvPr>
          <p:cNvGraphicFramePr/>
          <p:nvPr>
            <p:extLst>
              <p:ext uri="{D42A27DB-BD31-4B8C-83A1-F6EECF244321}">
                <p14:modId xmlns:p14="http://schemas.microsoft.com/office/powerpoint/2010/main" val="2096782670"/>
              </p:ext>
            </p:extLst>
          </p:nvPr>
        </p:nvGraphicFramePr>
        <p:xfrm>
          <a:off x="4608246" y="548640"/>
          <a:ext cx="6949440" cy="5786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8338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C640042F-DE0B-77FE-C77C-4B61D49276BC}"/>
              </a:ext>
            </a:extLst>
          </p:cNvPr>
          <p:cNvSpPr>
            <a:spLocks noGrp="1"/>
          </p:cNvSpPr>
          <p:nvPr>
            <p:ph type="title"/>
          </p:nvPr>
        </p:nvSpPr>
        <p:spPr>
          <a:xfrm>
            <a:off x="479394" y="1070800"/>
            <a:ext cx="3939688" cy="5583126"/>
          </a:xfrm>
        </p:spPr>
        <p:txBody>
          <a:bodyPr vert="horz" lIns="91440" tIns="45720" rIns="91440" bIns="45720" rtlCol="0" anchor="ctr">
            <a:normAutofit/>
          </a:bodyPr>
          <a:lstStyle/>
          <a:p>
            <a:pPr algn="r"/>
            <a:r>
              <a:rPr lang="en-US" sz="6800" kern="1200">
                <a:solidFill>
                  <a:schemeClr val="tx1"/>
                </a:solidFill>
                <a:latin typeface="+mj-lt"/>
                <a:ea typeface="+mj-ea"/>
                <a:cs typeface="+mj-cs"/>
              </a:rPr>
              <a:t>Workshop Agenda</a:t>
            </a:r>
          </a:p>
        </p:txBody>
      </p:sp>
      <p:cxnSp>
        <p:nvCxnSpPr>
          <p:cNvPr id="25" name="Straight Connector 24">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Text Placeholder 2">
            <a:extLst>
              <a:ext uri="{FF2B5EF4-FFF2-40B4-BE49-F238E27FC236}">
                <a16:creationId xmlns:a16="http://schemas.microsoft.com/office/drawing/2014/main" id="{79583387-7E1D-3E89-0B0D-8C2D09024CFC}"/>
              </a:ext>
            </a:extLst>
          </p:cNvPr>
          <p:cNvGraphicFramePr/>
          <p:nvPr>
            <p:extLst>
              <p:ext uri="{D42A27DB-BD31-4B8C-83A1-F6EECF244321}">
                <p14:modId xmlns:p14="http://schemas.microsoft.com/office/powerpoint/2010/main" val="3878867438"/>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583547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242CD3D-D893-AE39-E94C-24A04561F34C}"/>
              </a:ext>
            </a:extLst>
          </p:cNvPr>
          <p:cNvSpPr>
            <a:spLocks noGrp="1"/>
          </p:cNvSpPr>
          <p:nvPr>
            <p:ph type="title"/>
          </p:nvPr>
        </p:nvSpPr>
        <p:spPr>
          <a:xfrm>
            <a:off x="838200" y="673770"/>
            <a:ext cx="3220329" cy="2027227"/>
          </a:xfrm>
        </p:spPr>
        <p:txBody>
          <a:bodyPr vert="horz" lIns="91440" tIns="45720" rIns="91440" bIns="45720" rtlCol="0" anchor="t">
            <a:normAutofit/>
          </a:bodyPr>
          <a:lstStyle/>
          <a:p>
            <a:r>
              <a:rPr lang="en-US" sz="3800" kern="1200">
                <a:solidFill>
                  <a:srgbClr val="FFFFFF"/>
                </a:solidFill>
                <a:latin typeface="+mj-lt"/>
                <a:ea typeface="+mj-ea"/>
                <a:cs typeface="+mj-cs"/>
              </a:rPr>
              <a:t>Resources and Professional Development</a:t>
            </a:r>
          </a:p>
        </p:txBody>
      </p:sp>
      <p:graphicFrame>
        <p:nvGraphicFramePr>
          <p:cNvPr id="5" name="Text Placeholder 2">
            <a:extLst>
              <a:ext uri="{FF2B5EF4-FFF2-40B4-BE49-F238E27FC236}">
                <a16:creationId xmlns:a16="http://schemas.microsoft.com/office/drawing/2014/main" id="{913BD2B6-53A9-C48E-25A3-851CEF4BB3E1}"/>
              </a:ext>
            </a:extLst>
          </p:cNvPr>
          <p:cNvGraphicFramePr/>
          <p:nvPr>
            <p:extLst>
              <p:ext uri="{D42A27DB-BD31-4B8C-83A1-F6EECF244321}">
                <p14:modId xmlns:p14="http://schemas.microsoft.com/office/powerpoint/2010/main" val="3303343247"/>
              </p:ext>
            </p:extLst>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96513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45" name="Rectangle 9244">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6C8F15-789B-2F79-5025-C38174658A40}"/>
              </a:ext>
            </a:extLst>
          </p:cNvPr>
          <p:cNvSpPr>
            <a:spLocks noGrp="1"/>
          </p:cNvSpPr>
          <p:nvPr>
            <p:ph type="title"/>
          </p:nvPr>
        </p:nvSpPr>
        <p:spPr>
          <a:xfrm>
            <a:off x="793662" y="386930"/>
            <a:ext cx="10066122" cy="1298448"/>
          </a:xfrm>
        </p:spPr>
        <p:txBody>
          <a:bodyPr vert="horz" lIns="91440" tIns="45720" rIns="91440" bIns="45720" rtlCol="0" anchor="b">
            <a:normAutofit/>
          </a:bodyPr>
          <a:lstStyle/>
          <a:p>
            <a:pPr marR="0"/>
            <a:r>
              <a:rPr lang="en-US" sz="4800" b="0" i="0" u="none" strike="noStrike" baseline="0"/>
              <a:t>Outcomes and Lessons Learned</a:t>
            </a:r>
          </a:p>
        </p:txBody>
      </p:sp>
      <p:sp>
        <p:nvSpPr>
          <p:cNvPr id="9247" name="Rectangle 9246">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49" name="Rectangle 924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44D3AB16-8ABF-BA95-3D05-84EEF363F231}"/>
              </a:ext>
            </a:extLst>
          </p:cNvPr>
          <p:cNvSpPr>
            <a:spLocks noGrp="1"/>
          </p:cNvSpPr>
          <p:nvPr>
            <p:ph type="body" idx="1"/>
          </p:nvPr>
        </p:nvSpPr>
        <p:spPr>
          <a:xfrm>
            <a:off x="793661" y="2599509"/>
            <a:ext cx="4530898" cy="3639450"/>
          </a:xfrm>
        </p:spPr>
        <p:txBody>
          <a:bodyPr vert="horz" lIns="91440" tIns="45720" rIns="91440" bIns="45720" rtlCol="0" anchor="ctr">
            <a:normAutofit/>
          </a:bodyPr>
          <a:lstStyle/>
          <a:p>
            <a:pPr lvl="0"/>
            <a:r>
              <a:rPr lang="en-US" sz="2000" dirty="0"/>
              <a:t>Key Findings from the Bootcamp</a:t>
            </a:r>
          </a:p>
          <a:p>
            <a:pPr lvl="1"/>
            <a:r>
              <a:rPr lang="en-US" sz="2000" dirty="0"/>
              <a:t>Outcomes</a:t>
            </a:r>
          </a:p>
          <a:p>
            <a:pPr lvl="1"/>
            <a:r>
              <a:rPr lang="en-US" sz="2000" dirty="0"/>
              <a:t>Impact</a:t>
            </a:r>
          </a:p>
          <a:p>
            <a:pPr lvl="1"/>
            <a:r>
              <a:rPr lang="en-US" sz="2000" dirty="0"/>
              <a:t>Lessons Learned</a:t>
            </a:r>
          </a:p>
          <a:p>
            <a:r>
              <a:rPr lang="en-US" sz="2000" dirty="0"/>
              <a:t>What worked well</a:t>
            </a:r>
          </a:p>
        </p:txBody>
      </p:sp>
      <p:pic>
        <p:nvPicPr>
          <p:cNvPr id="9220" name="Picture 4" descr="Lesson Learned Stock Photos, Images and ...">
            <a:extLst>
              <a:ext uri="{FF2B5EF4-FFF2-40B4-BE49-F238E27FC236}">
                <a16:creationId xmlns:a16="http://schemas.microsoft.com/office/drawing/2014/main" id="{90049C7A-4034-8168-5C25-6883805DB5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726" r="-2" b="-2"/>
          <a:stretch>
            <a:fillRect/>
          </a:stretch>
        </p:blipFill>
        <p:spPr bwMode="auto">
          <a:xfrm>
            <a:off x="5911532" y="2484255"/>
            <a:ext cx="5150277" cy="3714244"/>
          </a:xfrm>
          <a:prstGeom prst="rect">
            <a:avLst/>
          </a:prstGeom>
          <a:noFill/>
          <a:extLst>
            <a:ext uri="{909E8E84-426E-40DD-AFC4-6F175D3DCCD1}">
              <a14:hiddenFill xmlns:a14="http://schemas.microsoft.com/office/drawing/2010/main">
                <a:solidFill>
                  <a:srgbClr val="FFFFFF"/>
                </a:solidFill>
              </a14:hiddenFill>
            </a:ext>
          </a:extLst>
        </p:spPr>
      </p:pic>
      <p:sp>
        <p:nvSpPr>
          <p:cNvPr id="9251" name="Rectangle 9250">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5220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00DC1B0-7E1A-BD02-3F93-19E6B1B75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7D0923-9C12-9D06-23DC-6EC76BDB2F76}"/>
              </a:ext>
            </a:extLst>
          </p:cNvPr>
          <p:cNvSpPr>
            <a:spLocks noGrp="1"/>
          </p:cNvSpPr>
          <p:nvPr>
            <p:ph type="title"/>
          </p:nvPr>
        </p:nvSpPr>
        <p:spPr>
          <a:xfrm>
            <a:off x="612649" y="548638"/>
            <a:ext cx="3493008" cy="5788152"/>
          </a:xfrm>
        </p:spPr>
        <p:txBody>
          <a:bodyPr vert="horz" lIns="91440" tIns="45720" rIns="91440" bIns="45720" rtlCol="0" anchor="ctr">
            <a:normAutofit/>
          </a:bodyPr>
          <a:lstStyle/>
          <a:p>
            <a:r>
              <a:rPr lang="en-US" sz="4000" b="1" kern="1200">
                <a:solidFill>
                  <a:schemeClr val="tx1"/>
                </a:solidFill>
                <a:latin typeface="+mj-lt"/>
                <a:ea typeface="+mj-ea"/>
                <a:cs typeface="+mj-cs"/>
              </a:rPr>
              <a:t>Share your Experiences</a:t>
            </a:r>
          </a:p>
        </p:txBody>
      </p:sp>
      <p:graphicFrame>
        <p:nvGraphicFramePr>
          <p:cNvPr id="5" name="Text Placeholder 2">
            <a:extLst>
              <a:ext uri="{FF2B5EF4-FFF2-40B4-BE49-F238E27FC236}">
                <a16:creationId xmlns:a16="http://schemas.microsoft.com/office/drawing/2014/main" id="{886F7BE3-3922-CC67-8E35-1B43D6BDA440}"/>
              </a:ext>
            </a:extLst>
          </p:cNvPr>
          <p:cNvGraphicFramePr/>
          <p:nvPr>
            <p:extLst>
              <p:ext uri="{D42A27DB-BD31-4B8C-83A1-F6EECF244321}">
                <p14:modId xmlns:p14="http://schemas.microsoft.com/office/powerpoint/2010/main" val="1296201712"/>
              </p:ext>
            </p:extLst>
          </p:nvPr>
        </p:nvGraphicFramePr>
        <p:xfrm>
          <a:off x="4608246" y="548640"/>
          <a:ext cx="6949440" cy="5786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566544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306" name="Rectangle 12305">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62CB4B-CC3B-516F-A60B-3ABE38EDF713}"/>
              </a:ext>
            </a:extLst>
          </p:cNvPr>
          <p:cNvSpPr>
            <a:spLocks noGrp="1"/>
          </p:cNvSpPr>
          <p:nvPr>
            <p:ph type="title"/>
          </p:nvPr>
        </p:nvSpPr>
        <p:spPr>
          <a:xfrm>
            <a:off x="793662" y="386930"/>
            <a:ext cx="10066122" cy="1298448"/>
          </a:xfrm>
        </p:spPr>
        <p:txBody>
          <a:bodyPr vert="horz" lIns="91440" tIns="45720" rIns="91440" bIns="45720" rtlCol="0" anchor="b">
            <a:normAutofit/>
          </a:bodyPr>
          <a:lstStyle/>
          <a:p>
            <a:pPr marR="0"/>
            <a:r>
              <a:rPr lang="en-US" sz="4800" b="0" i="0" u="none" strike="noStrike" baseline="0"/>
              <a:t>Bootcamp Conclusion and Next Steps</a:t>
            </a:r>
          </a:p>
        </p:txBody>
      </p:sp>
      <p:sp>
        <p:nvSpPr>
          <p:cNvPr id="12308" name="Rectangle 12307">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10" name="Rectangle 12309">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982F3480-8C8B-90E6-9D50-154220BD858B}"/>
              </a:ext>
            </a:extLst>
          </p:cNvPr>
          <p:cNvSpPr>
            <a:spLocks noGrp="1"/>
          </p:cNvSpPr>
          <p:nvPr>
            <p:ph type="body" idx="1"/>
          </p:nvPr>
        </p:nvSpPr>
        <p:spPr>
          <a:xfrm>
            <a:off x="793661" y="2599509"/>
            <a:ext cx="4530898" cy="3639450"/>
          </a:xfrm>
        </p:spPr>
        <p:txBody>
          <a:bodyPr vert="horz" lIns="91440" tIns="45720" rIns="91440" bIns="45720" rtlCol="0" anchor="ctr">
            <a:normAutofit/>
          </a:bodyPr>
          <a:lstStyle/>
          <a:p>
            <a:pPr lvl="0"/>
            <a:r>
              <a:rPr lang="en-US" sz="2000" dirty="0"/>
              <a:t>Action Items</a:t>
            </a:r>
          </a:p>
          <a:p>
            <a:pPr lvl="0"/>
            <a:r>
              <a:rPr lang="en-US" sz="2000" dirty="0"/>
              <a:t>Continuing Course Improvement</a:t>
            </a:r>
          </a:p>
          <a:p>
            <a:pPr lvl="0"/>
            <a:r>
              <a:rPr lang="en-US" sz="2000" dirty="0"/>
              <a:t>Opportunities for Collaboration and Support</a:t>
            </a:r>
          </a:p>
          <a:p>
            <a:endParaRPr lang="en-US" sz="2000" dirty="0"/>
          </a:p>
        </p:txBody>
      </p:sp>
      <p:pic>
        <p:nvPicPr>
          <p:cNvPr id="12292" name="Picture 4" descr="5 Steps to Continuous Improvement">
            <a:extLst>
              <a:ext uri="{FF2B5EF4-FFF2-40B4-BE49-F238E27FC236}">
                <a16:creationId xmlns:a16="http://schemas.microsoft.com/office/drawing/2014/main" id="{093684AF-0A01-B187-1653-BBE088DC7B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796" r="15554" b="2"/>
          <a:stretch>
            <a:fillRect/>
          </a:stretch>
        </p:blipFill>
        <p:spPr bwMode="auto">
          <a:xfrm>
            <a:off x="5911532" y="2484255"/>
            <a:ext cx="5150277" cy="3714244"/>
          </a:xfrm>
          <a:prstGeom prst="rect">
            <a:avLst/>
          </a:prstGeom>
          <a:noFill/>
          <a:extLst>
            <a:ext uri="{909E8E84-426E-40DD-AFC4-6F175D3DCCD1}">
              <a14:hiddenFill xmlns:a14="http://schemas.microsoft.com/office/drawing/2010/main">
                <a:solidFill>
                  <a:srgbClr val="FFFFFF"/>
                </a:solidFill>
              </a14:hiddenFill>
            </a:ext>
          </a:extLst>
        </p:spPr>
      </p:pic>
      <p:sp>
        <p:nvSpPr>
          <p:cNvPr id="12312" name="Rectangle 12311">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62769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51922D2-D397-9EA4-A66D-55B0884D1A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E704FB-9576-A961-323A-6F1C0D39D03B}"/>
              </a:ext>
            </a:extLst>
          </p:cNvPr>
          <p:cNvSpPr>
            <a:spLocks noGrp="1"/>
          </p:cNvSpPr>
          <p:nvPr>
            <p:ph type="title"/>
          </p:nvPr>
        </p:nvSpPr>
        <p:spPr>
          <a:xfrm>
            <a:off x="612649" y="548639"/>
            <a:ext cx="3494314" cy="5786638"/>
          </a:xfrm>
        </p:spPr>
        <p:txBody>
          <a:bodyPr vert="horz" lIns="91440" tIns="45720" rIns="91440" bIns="45720" rtlCol="0" anchor="t">
            <a:normAutofit/>
          </a:bodyPr>
          <a:lstStyle/>
          <a:p>
            <a:r>
              <a:rPr lang="en-US" sz="3600" b="1" kern="1200">
                <a:solidFill>
                  <a:schemeClr val="tx1"/>
                </a:solidFill>
                <a:latin typeface="+mj-lt"/>
                <a:ea typeface="+mj-ea"/>
                <a:cs typeface="+mj-cs"/>
              </a:rPr>
              <a:t>Share your Experiences</a:t>
            </a:r>
          </a:p>
        </p:txBody>
      </p:sp>
      <p:graphicFrame>
        <p:nvGraphicFramePr>
          <p:cNvPr id="5" name="Text Placeholder 2">
            <a:extLst>
              <a:ext uri="{FF2B5EF4-FFF2-40B4-BE49-F238E27FC236}">
                <a16:creationId xmlns:a16="http://schemas.microsoft.com/office/drawing/2014/main" id="{74714D7D-B1A4-3848-6C03-228910CBCBA7}"/>
              </a:ext>
            </a:extLst>
          </p:cNvPr>
          <p:cNvGraphicFramePr/>
          <p:nvPr>
            <p:extLst>
              <p:ext uri="{D42A27DB-BD31-4B8C-83A1-F6EECF244321}">
                <p14:modId xmlns:p14="http://schemas.microsoft.com/office/powerpoint/2010/main" val="1804717947"/>
              </p:ext>
            </p:extLst>
          </p:nvPr>
        </p:nvGraphicFramePr>
        <p:xfrm>
          <a:off x="4608246" y="548640"/>
          <a:ext cx="6949440" cy="57866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449665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19" name="Rectangle 13318">
            <a:extLst>
              <a:ext uri="{FF2B5EF4-FFF2-40B4-BE49-F238E27FC236}">
                <a16:creationId xmlns:a16="http://schemas.microsoft.com/office/drawing/2014/main" id="{149FB5C3-7336-4FE0-A30C-CC0A3646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321" name="Group 13320">
            <a:extLst>
              <a:ext uri="{FF2B5EF4-FFF2-40B4-BE49-F238E27FC236}">
                <a16:creationId xmlns:a16="http://schemas.microsoft.com/office/drawing/2014/main" id="{19A6B5CE-CB1D-48EE-8B43-E952235C83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3322" name="Rectangle 13321">
              <a:extLst>
                <a:ext uri="{FF2B5EF4-FFF2-40B4-BE49-F238E27FC236}">
                  <a16:creationId xmlns:a16="http://schemas.microsoft.com/office/drawing/2014/main" id="{E3F3EAA5-4E15-400B-BBA3-82B3F49A21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23" name="Rectangle 13322">
              <a:extLst>
                <a:ext uri="{FF2B5EF4-FFF2-40B4-BE49-F238E27FC236}">
                  <a16:creationId xmlns:a16="http://schemas.microsoft.com/office/drawing/2014/main" id="{72BA2E40-BE9B-4C54-9CDD-40EE804CCE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325" name="Rectangle 13324">
            <a:extLst>
              <a:ext uri="{FF2B5EF4-FFF2-40B4-BE49-F238E27FC236}">
                <a16:creationId xmlns:a16="http://schemas.microsoft.com/office/drawing/2014/main" id="{0DA909B4-15FF-46A6-8A7F-7AEF977FE9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2D9B19-D749-B50F-23D6-2C5867537D3D}"/>
              </a:ext>
            </a:extLst>
          </p:cNvPr>
          <p:cNvSpPr>
            <a:spLocks noGrp="1"/>
          </p:cNvSpPr>
          <p:nvPr>
            <p:ph type="title"/>
          </p:nvPr>
        </p:nvSpPr>
        <p:spPr>
          <a:xfrm>
            <a:off x="1057025" y="922644"/>
            <a:ext cx="5040285" cy="1169585"/>
          </a:xfrm>
        </p:spPr>
        <p:txBody>
          <a:bodyPr vert="horz" lIns="91440" tIns="45720" rIns="91440" bIns="45720" rtlCol="0" anchor="b">
            <a:normAutofit/>
          </a:bodyPr>
          <a:lstStyle/>
          <a:p>
            <a:r>
              <a:rPr lang="en-US" sz="4000"/>
              <a:t>Questions</a:t>
            </a:r>
          </a:p>
        </p:txBody>
      </p:sp>
      <p:sp>
        <p:nvSpPr>
          <p:cNvPr id="13327" name="Rectangle 13326">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26431194-B142-2F86-AEB1-6EBF9FDE3C14}"/>
              </a:ext>
            </a:extLst>
          </p:cNvPr>
          <p:cNvSpPr>
            <a:spLocks noGrp="1"/>
          </p:cNvSpPr>
          <p:nvPr>
            <p:ph type="body" idx="1"/>
          </p:nvPr>
        </p:nvSpPr>
        <p:spPr>
          <a:xfrm>
            <a:off x="1055715" y="2508105"/>
            <a:ext cx="5040285" cy="3632493"/>
          </a:xfrm>
        </p:spPr>
        <p:txBody>
          <a:bodyPr vert="horz" lIns="91440" tIns="45720" rIns="91440" bIns="45720" rtlCol="0" anchor="ctr">
            <a:normAutofit/>
          </a:bodyPr>
          <a:lstStyle/>
          <a:p>
            <a:r>
              <a:rPr lang="en-US" sz="2000" dirty="0"/>
              <a:t>Thank you for joining us today!</a:t>
            </a:r>
          </a:p>
          <a:p>
            <a:r>
              <a:rPr lang="en-US" sz="2000" dirty="0"/>
              <a:t>My contact information provided via the QR code</a:t>
            </a:r>
          </a:p>
        </p:txBody>
      </p:sp>
      <p:pic>
        <p:nvPicPr>
          <p:cNvPr id="4" name="Picture 3" descr="A qr code on a white background&#10;&#10;Description automatically generated">
            <a:extLst>
              <a:ext uri="{FF2B5EF4-FFF2-40B4-BE49-F238E27FC236}">
                <a16:creationId xmlns:a16="http://schemas.microsoft.com/office/drawing/2014/main" id="{ECB4E35D-54D3-B2E0-C40B-A7CF856548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0640" y="774285"/>
            <a:ext cx="2581173" cy="2581173"/>
          </a:xfrm>
          <a:prstGeom prst="rect">
            <a:avLst/>
          </a:prstGeom>
        </p:spPr>
      </p:pic>
      <p:pic>
        <p:nvPicPr>
          <p:cNvPr id="13314" name="Picture 2" descr="Questions - Connecting the Dots">
            <a:extLst>
              <a:ext uri="{FF2B5EF4-FFF2-40B4-BE49-F238E27FC236}">
                <a16:creationId xmlns:a16="http://schemas.microsoft.com/office/drawing/2014/main" id="{E5928262-D0A0-EA4D-E1B2-3D26F8FCF46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194769" y="3575074"/>
            <a:ext cx="3892916" cy="2581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8818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6CAED0A-2A45-4C9C-BCDD-21A8A092C5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BC1A97-3FCB-CB99-2BD6-8A0636E351DB}"/>
              </a:ext>
            </a:extLst>
          </p:cNvPr>
          <p:cNvSpPr>
            <a:spLocks noGrp="1"/>
          </p:cNvSpPr>
          <p:nvPr>
            <p:ph type="title"/>
          </p:nvPr>
        </p:nvSpPr>
        <p:spPr>
          <a:xfrm>
            <a:off x="793662" y="386930"/>
            <a:ext cx="10066122" cy="1298448"/>
          </a:xfrm>
        </p:spPr>
        <p:txBody>
          <a:bodyPr vert="horz" lIns="91440" tIns="45720" rIns="91440" bIns="45720" rtlCol="0" anchor="b">
            <a:normAutofit/>
          </a:bodyPr>
          <a:lstStyle/>
          <a:p>
            <a:pPr marR="0"/>
            <a:r>
              <a:rPr lang="en-US" sz="4800" b="0" i="0" u="none" strike="noStrike" kern="1200" baseline="0">
                <a:solidFill>
                  <a:schemeClr val="tx1"/>
                </a:solidFill>
                <a:latin typeface="+mj-lt"/>
                <a:ea typeface="+mj-ea"/>
                <a:cs typeface="+mj-cs"/>
              </a:rPr>
              <a:t>Introduction</a:t>
            </a:r>
          </a:p>
        </p:txBody>
      </p:sp>
      <p:sp>
        <p:nvSpPr>
          <p:cNvPr id="13" name="Rectangle 12">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F9301900-9F9E-7268-E906-5D6FD3C449CC}"/>
              </a:ext>
            </a:extLst>
          </p:cNvPr>
          <p:cNvSpPr>
            <a:spLocks noGrp="1"/>
          </p:cNvSpPr>
          <p:nvPr>
            <p:ph type="body" idx="1"/>
          </p:nvPr>
        </p:nvSpPr>
        <p:spPr>
          <a:xfrm>
            <a:off x="793660" y="2599509"/>
            <a:ext cx="4160725" cy="3598989"/>
          </a:xfrm>
        </p:spPr>
        <p:txBody>
          <a:bodyPr vert="horz" lIns="91440" tIns="45720" rIns="91440" bIns="45720" rtlCol="0" anchor="ctr">
            <a:normAutofit/>
          </a:bodyPr>
          <a:lstStyle/>
          <a:p>
            <a:pPr marL="0" indent="0">
              <a:buNone/>
            </a:pPr>
            <a:r>
              <a:rPr lang="en-US" sz="2000" dirty="0"/>
              <a:t>Dr. Kiwanna Brackett</a:t>
            </a:r>
          </a:p>
          <a:p>
            <a:pPr marL="0" indent="0">
              <a:buNone/>
            </a:pPr>
            <a:r>
              <a:rPr lang="en-US" sz="2000" dirty="0"/>
              <a:t>Associate Dean, Business and Computers</a:t>
            </a:r>
          </a:p>
          <a:p>
            <a:pPr marL="0" indent="0">
              <a:buNone/>
            </a:pPr>
            <a:r>
              <a:rPr lang="en-US" sz="2000" dirty="0"/>
              <a:t>York Technical College</a:t>
            </a:r>
          </a:p>
        </p:txBody>
      </p:sp>
      <p:pic>
        <p:nvPicPr>
          <p:cNvPr id="6" name="Picture 5" descr="A qr code on a white background&#10;&#10;Description automatically generated">
            <a:extLst>
              <a:ext uri="{FF2B5EF4-FFF2-40B4-BE49-F238E27FC236}">
                <a16:creationId xmlns:a16="http://schemas.microsoft.com/office/drawing/2014/main" id="{9B431A66-E61C-BAB4-E699-166CD48833E0}"/>
              </a:ext>
            </a:extLst>
          </p:cNvPr>
          <p:cNvPicPr>
            <a:picLocks noChangeAspect="1"/>
          </p:cNvPicPr>
          <p:nvPr/>
        </p:nvPicPr>
        <p:blipFill>
          <a:blip r:embed="rId3">
            <a:extLst>
              <a:ext uri="{28A0092B-C50C-407E-A947-70E740481C1C}">
                <a14:useLocalDpi xmlns:a14="http://schemas.microsoft.com/office/drawing/2010/main" val="0"/>
              </a:ext>
            </a:extLst>
          </a:blip>
          <a:srcRect l="13228" r="11439" b="3"/>
          <a:stretch>
            <a:fillRect/>
          </a:stretch>
        </p:blipFill>
        <p:spPr>
          <a:xfrm>
            <a:off x="5418759" y="2559047"/>
            <a:ext cx="2741805" cy="3639451"/>
          </a:xfrm>
          <a:prstGeom prst="rect">
            <a:avLst/>
          </a:prstGeom>
        </p:spPr>
      </p:pic>
      <p:pic>
        <p:nvPicPr>
          <p:cNvPr id="5" name="Picture 4" descr="A person in a blue shirt&#10;&#10;AI-generated content may be incorrect.">
            <a:extLst>
              <a:ext uri="{FF2B5EF4-FFF2-40B4-BE49-F238E27FC236}">
                <a16:creationId xmlns:a16="http://schemas.microsoft.com/office/drawing/2014/main" id="{11DC99A6-0617-E2DC-D512-B74A4DBF0195}"/>
              </a:ext>
            </a:extLst>
          </p:cNvPr>
          <p:cNvPicPr>
            <a:picLocks noChangeAspect="1"/>
          </p:cNvPicPr>
          <p:nvPr/>
        </p:nvPicPr>
        <p:blipFill>
          <a:blip r:embed="rId4">
            <a:extLst>
              <a:ext uri="{28A0092B-C50C-407E-A947-70E740481C1C}">
                <a14:useLocalDpi xmlns:a14="http://schemas.microsoft.com/office/drawing/2010/main" val="0"/>
              </a:ext>
            </a:extLst>
          </a:blip>
          <a:srcRect l="1165" r="4607" b="4"/>
          <a:stretch>
            <a:fillRect/>
          </a:stretch>
        </p:blipFill>
        <p:spPr>
          <a:xfrm>
            <a:off x="8412616" y="2559047"/>
            <a:ext cx="2743620" cy="3639451"/>
          </a:xfrm>
          <a:prstGeom prst="rect">
            <a:avLst/>
          </a:prstGeom>
        </p:spPr>
      </p:pic>
      <p:sp>
        <p:nvSpPr>
          <p:cNvPr id="17" name="Rectangle 16">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9081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7745DC-63C5-303B-5528-EF1BF4FC8B33}"/>
              </a:ext>
            </a:extLst>
          </p:cNvPr>
          <p:cNvSpPr>
            <a:spLocks noGrp="1"/>
          </p:cNvSpPr>
          <p:nvPr>
            <p:ph type="title"/>
          </p:nvPr>
        </p:nvSpPr>
        <p:spPr>
          <a:xfrm>
            <a:off x="793662" y="386930"/>
            <a:ext cx="10066122" cy="1298448"/>
          </a:xfrm>
        </p:spPr>
        <p:txBody>
          <a:bodyPr vert="horz" lIns="91440" tIns="45720" rIns="91440" bIns="45720" rtlCol="0" anchor="b">
            <a:normAutofit/>
          </a:bodyPr>
          <a:lstStyle/>
          <a:p>
            <a:r>
              <a:rPr lang="en-US" sz="4800"/>
              <a:t>Background and Rationale</a:t>
            </a:r>
          </a:p>
        </p:txBody>
      </p:sp>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004E181C-081D-9A0E-EF8E-FA0C191A36CF}"/>
              </a:ext>
            </a:extLst>
          </p:cNvPr>
          <p:cNvSpPr>
            <a:spLocks noGrp="1"/>
          </p:cNvSpPr>
          <p:nvPr>
            <p:ph type="body" idx="1"/>
          </p:nvPr>
        </p:nvSpPr>
        <p:spPr>
          <a:xfrm>
            <a:off x="793661" y="2599509"/>
            <a:ext cx="4530898" cy="3639450"/>
          </a:xfrm>
        </p:spPr>
        <p:txBody>
          <a:bodyPr vert="horz" lIns="91440" tIns="45720" rIns="91440" bIns="45720" rtlCol="0" anchor="ctr">
            <a:normAutofit/>
          </a:bodyPr>
          <a:lstStyle/>
          <a:p>
            <a:r>
              <a:rPr lang="en-US" sz="2000" dirty="0"/>
              <a:t>Why the Bootcamp was created</a:t>
            </a:r>
          </a:p>
          <a:p>
            <a:r>
              <a:rPr lang="en-US" sz="2000" dirty="0"/>
              <a:t>Departmental Needs and Strategic Goals</a:t>
            </a:r>
          </a:p>
        </p:txBody>
      </p:sp>
      <p:pic>
        <p:nvPicPr>
          <p:cNvPr id="4" name="Picture 2" descr="Why Stock Photos, Images and ...">
            <a:extLst>
              <a:ext uri="{FF2B5EF4-FFF2-40B4-BE49-F238E27FC236}">
                <a16:creationId xmlns:a16="http://schemas.microsoft.com/office/drawing/2014/main" id="{851E9D7C-6516-D859-A0B2-5EBC3262E6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329" r="457" b="2"/>
          <a:stretch>
            <a:fillRect/>
          </a:stretch>
        </p:blipFill>
        <p:spPr bwMode="auto">
          <a:xfrm>
            <a:off x="5911532" y="2484255"/>
            <a:ext cx="5150277" cy="3714244"/>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0079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00DC1B0-7E1A-BD02-3F93-19E6B1B75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191B8E-C665-9EE5-62E3-F142DC0945FF}"/>
              </a:ext>
            </a:extLst>
          </p:cNvPr>
          <p:cNvSpPr>
            <a:spLocks noGrp="1"/>
          </p:cNvSpPr>
          <p:nvPr>
            <p:ph type="title"/>
          </p:nvPr>
        </p:nvSpPr>
        <p:spPr>
          <a:xfrm>
            <a:off x="612649" y="548638"/>
            <a:ext cx="3493008" cy="5788152"/>
          </a:xfrm>
        </p:spPr>
        <p:txBody>
          <a:bodyPr vert="horz" lIns="91440" tIns="45720" rIns="91440" bIns="45720" rtlCol="0" anchor="ctr">
            <a:normAutofit/>
          </a:bodyPr>
          <a:lstStyle/>
          <a:p>
            <a:r>
              <a:rPr lang="en-US" sz="4000" b="1" kern="1200" dirty="0">
                <a:solidFill>
                  <a:schemeClr val="tx1"/>
                </a:solidFill>
                <a:latin typeface="+mj-lt"/>
                <a:ea typeface="+mj-ea"/>
                <a:cs typeface="+mj-cs"/>
              </a:rPr>
              <a:t>Share your Experiences in the Chat</a:t>
            </a:r>
          </a:p>
        </p:txBody>
      </p:sp>
      <p:graphicFrame>
        <p:nvGraphicFramePr>
          <p:cNvPr id="5" name="Text Placeholder 2">
            <a:extLst>
              <a:ext uri="{FF2B5EF4-FFF2-40B4-BE49-F238E27FC236}">
                <a16:creationId xmlns:a16="http://schemas.microsoft.com/office/drawing/2014/main" id="{6220FE1D-077C-FDF0-B561-4F9DAAAAA2A4}"/>
              </a:ext>
            </a:extLst>
          </p:cNvPr>
          <p:cNvGraphicFramePr/>
          <p:nvPr>
            <p:extLst>
              <p:ext uri="{D42A27DB-BD31-4B8C-83A1-F6EECF244321}">
                <p14:modId xmlns:p14="http://schemas.microsoft.com/office/powerpoint/2010/main" val="3535520727"/>
              </p:ext>
            </p:extLst>
          </p:nvPr>
        </p:nvGraphicFramePr>
        <p:xfrm>
          <a:off x="4608246" y="548640"/>
          <a:ext cx="6949440" cy="5786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24743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B2219-7F56-8F29-1389-0D2635FEE44E}"/>
              </a:ext>
            </a:extLst>
          </p:cNvPr>
          <p:cNvSpPr>
            <a:spLocks noGrp="1"/>
          </p:cNvSpPr>
          <p:nvPr>
            <p:ph type="title"/>
          </p:nvPr>
        </p:nvSpPr>
        <p:spPr/>
        <p:txBody>
          <a:bodyPr/>
          <a:lstStyle/>
          <a:p>
            <a:r>
              <a:rPr lang="en-US" dirty="0"/>
              <a:t>Course Refresher Bootcamp Objectives</a:t>
            </a:r>
          </a:p>
        </p:txBody>
      </p:sp>
      <p:graphicFrame>
        <p:nvGraphicFramePr>
          <p:cNvPr id="5" name="Text Placeholder 2">
            <a:extLst>
              <a:ext uri="{FF2B5EF4-FFF2-40B4-BE49-F238E27FC236}">
                <a16:creationId xmlns:a16="http://schemas.microsoft.com/office/drawing/2014/main" id="{E8106750-2A67-C38F-38C3-2BFFF13F74E4}"/>
              </a:ext>
            </a:extLst>
          </p:cNvPr>
          <p:cNvGraphicFramePr/>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2350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53CF00F-82D0-0DBA-75D5-1D01B4526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D18781-C43E-7C1C-FC62-E3B3690DC67C}"/>
              </a:ext>
            </a:extLst>
          </p:cNvPr>
          <p:cNvSpPr>
            <a:spLocks noGrp="1"/>
          </p:cNvSpPr>
          <p:nvPr>
            <p:ph type="title"/>
          </p:nvPr>
        </p:nvSpPr>
        <p:spPr>
          <a:xfrm>
            <a:off x="612648" y="548640"/>
            <a:ext cx="10945037" cy="1133856"/>
          </a:xfrm>
        </p:spPr>
        <p:txBody>
          <a:bodyPr vert="horz" lIns="91440" tIns="45720" rIns="91440" bIns="45720" rtlCol="0" anchor="t">
            <a:normAutofit/>
          </a:bodyPr>
          <a:lstStyle/>
          <a:p>
            <a:r>
              <a:rPr lang="en-US" sz="3600" b="1" kern="1200">
                <a:solidFill>
                  <a:schemeClr val="tx1"/>
                </a:solidFill>
                <a:latin typeface="+mj-lt"/>
                <a:ea typeface="+mj-ea"/>
                <a:cs typeface="+mj-cs"/>
              </a:rPr>
              <a:t>Share your Experiences</a:t>
            </a:r>
          </a:p>
        </p:txBody>
      </p:sp>
      <p:graphicFrame>
        <p:nvGraphicFramePr>
          <p:cNvPr id="5" name="Text Placeholder 2">
            <a:extLst>
              <a:ext uri="{FF2B5EF4-FFF2-40B4-BE49-F238E27FC236}">
                <a16:creationId xmlns:a16="http://schemas.microsoft.com/office/drawing/2014/main" id="{17006E29-C76E-B0FA-C750-18CA26B164D0}"/>
              </a:ext>
            </a:extLst>
          </p:cNvPr>
          <p:cNvGraphicFramePr/>
          <p:nvPr>
            <p:extLst>
              <p:ext uri="{D42A27DB-BD31-4B8C-83A1-F6EECF244321}">
                <p14:modId xmlns:p14="http://schemas.microsoft.com/office/powerpoint/2010/main" val="2034521624"/>
              </p:ext>
            </p:extLst>
          </p:nvPr>
        </p:nvGraphicFramePr>
        <p:xfrm>
          <a:off x="612648" y="1881051"/>
          <a:ext cx="10945037" cy="44143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02777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7895A40-19A4-42D6-9D30-DBC1E80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11067024"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4F58A6-BD07-2127-5207-A5A1806A7995}"/>
              </a:ext>
            </a:extLst>
          </p:cNvPr>
          <p:cNvSpPr>
            <a:spLocks noGrp="1"/>
          </p:cNvSpPr>
          <p:nvPr>
            <p:ph type="title"/>
          </p:nvPr>
        </p:nvSpPr>
        <p:spPr>
          <a:xfrm>
            <a:off x="987689" y="3071183"/>
            <a:ext cx="9910296" cy="2590027"/>
          </a:xfrm>
        </p:spPr>
        <p:txBody>
          <a:bodyPr vert="horz" lIns="91440" tIns="45720" rIns="91440" bIns="45720" rtlCol="0" anchor="t">
            <a:normAutofit/>
          </a:bodyPr>
          <a:lstStyle/>
          <a:p>
            <a:r>
              <a:rPr lang="en-US" sz="8000" kern="1200">
                <a:solidFill>
                  <a:schemeClr val="tx1"/>
                </a:solidFill>
                <a:latin typeface="+mj-lt"/>
                <a:ea typeface="+mj-ea"/>
                <a:cs typeface="+mj-cs"/>
              </a:rPr>
              <a:t>Bootcamp Structure and Implementation</a:t>
            </a:r>
          </a:p>
        </p:txBody>
      </p:sp>
      <p:sp>
        <p:nvSpPr>
          <p:cNvPr id="3" name="Text Placeholder 2">
            <a:extLst>
              <a:ext uri="{FF2B5EF4-FFF2-40B4-BE49-F238E27FC236}">
                <a16:creationId xmlns:a16="http://schemas.microsoft.com/office/drawing/2014/main" id="{1E2255A6-9065-C729-7B64-92DD5EF53856}"/>
              </a:ext>
            </a:extLst>
          </p:cNvPr>
          <p:cNvSpPr>
            <a:spLocks noGrp="1"/>
          </p:cNvSpPr>
          <p:nvPr>
            <p:ph type="body" idx="1"/>
          </p:nvPr>
        </p:nvSpPr>
        <p:spPr>
          <a:xfrm>
            <a:off x="987688" y="1553518"/>
            <a:ext cx="9910295" cy="1281733"/>
          </a:xfrm>
        </p:spPr>
        <p:txBody>
          <a:bodyPr vert="horz" lIns="91440" tIns="45720" rIns="91440" bIns="45720" rtlCol="0" anchor="b">
            <a:normAutofit/>
          </a:bodyPr>
          <a:lstStyle/>
          <a:p>
            <a:r>
              <a:rPr lang="en-US" kern="1200">
                <a:solidFill>
                  <a:schemeClr val="tx1"/>
                </a:solidFill>
                <a:latin typeface="+mn-lt"/>
                <a:ea typeface="+mn-ea"/>
                <a:cs typeface="+mn-cs"/>
              </a:rPr>
              <a:t>Summer 2024</a:t>
            </a:r>
          </a:p>
        </p:txBody>
      </p:sp>
      <p:sp>
        <p:nvSpPr>
          <p:cNvPr id="16" name="Rectangle 15">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1715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FC0D9-2A8E-905F-DCFF-C9D915C1B140}"/>
              </a:ext>
            </a:extLst>
          </p:cNvPr>
          <p:cNvSpPr>
            <a:spLocks noGrp="1"/>
          </p:cNvSpPr>
          <p:nvPr>
            <p:ph type="title"/>
          </p:nvPr>
        </p:nvSpPr>
        <p:spPr/>
        <p:txBody>
          <a:bodyPr/>
          <a:lstStyle/>
          <a:p>
            <a:r>
              <a:rPr lang="en-US" dirty="0"/>
              <a:t>Course Refresher Bootcamp Structure</a:t>
            </a:r>
          </a:p>
        </p:txBody>
      </p:sp>
      <p:graphicFrame>
        <p:nvGraphicFramePr>
          <p:cNvPr id="5" name="Text Placeholder 2">
            <a:extLst>
              <a:ext uri="{FF2B5EF4-FFF2-40B4-BE49-F238E27FC236}">
                <a16:creationId xmlns:a16="http://schemas.microsoft.com/office/drawing/2014/main" id="{F8C68417-3E09-586B-B7A4-88B655A91BBD}"/>
              </a:ext>
            </a:extLst>
          </p:cNvPr>
          <p:cNvGraphicFramePr/>
          <p:nvPr>
            <p:extLst>
              <p:ext uri="{D42A27DB-BD31-4B8C-83A1-F6EECF244321}">
                <p14:modId xmlns:p14="http://schemas.microsoft.com/office/powerpoint/2010/main" val="64608449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772181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145</TotalTime>
  <Words>5662</Words>
  <Application>Microsoft Office PowerPoint</Application>
  <PresentationFormat>Widescreen</PresentationFormat>
  <Paragraphs>532</Paragraphs>
  <Slides>25</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Aptos</vt:lpstr>
      <vt:lpstr>Aptos Display</vt:lpstr>
      <vt:lpstr>Arial</vt:lpstr>
      <vt:lpstr>Office Theme</vt:lpstr>
      <vt:lpstr>Developing and Implementing a Summer Course Refresher Bootcamp</vt:lpstr>
      <vt:lpstr>Workshop Agenda</vt:lpstr>
      <vt:lpstr>Introduction</vt:lpstr>
      <vt:lpstr>Background and Rationale</vt:lpstr>
      <vt:lpstr>Share your Experiences in the Chat</vt:lpstr>
      <vt:lpstr>Course Refresher Bootcamp Objectives</vt:lpstr>
      <vt:lpstr>Share your Experiences</vt:lpstr>
      <vt:lpstr>Bootcamp Structure and Implementation</vt:lpstr>
      <vt:lpstr>Course Refresher Bootcamp Structure</vt:lpstr>
      <vt:lpstr>Share your Experiences</vt:lpstr>
      <vt:lpstr>Analyzing Course Content</vt:lpstr>
      <vt:lpstr>Reviewing Course Goals and Objectives</vt:lpstr>
      <vt:lpstr>Assessing Learning Outcomes</vt:lpstr>
      <vt:lpstr>Incorporating Active Learning Strategies</vt:lpstr>
      <vt:lpstr>Share your Experiences</vt:lpstr>
      <vt:lpstr>Integrating Technology and Multimedia</vt:lpstr>
      <vt:lpstr>Enhancing Assessment Methods</vt:lpstr>
      <vt:lpstr>Ensuring Accessibility and Inclusivity</vt:lpstr>
      <vt:lpstr>Share your Experiences</vt:lpstr>
      <vt:lpstr>Resources and Professional Development</vt:lpstr>
      <vt:lpstr>Outcomes and Lessons Learned</vt:lpstr>
      <vt:lpstr>Share your Experiences</vt:lpstr>
      <vt:lpstr>Bootcamp Conclusion and Next Steps</vt:lpstr>
      <vt:lpstr>Share your Experiences</vt:lpstr>
      <vt:lpstr>Questions</vt:lpstr>
    </vt:vector>
  </TitlesOfParts>
  <Company>York Technical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Kiwanna Brackett</dc:creator>
  <cp:lastModifiedBy>Kiwanna Brackett</cp:lastModifiedBy>
  <cp:revision>1</cp:revision>
  <cp:lastPrinted>2025-06-02T19:20:11Z</cp:lastPrinted>
  <dcterms:created xsi:type="dcterms:W3CDTF">2025-06-02T18:16:27Z</dcterms:created>
  <dcterms:modified xsi:type="dcterms:W3CDTF">2025-06-16T12:59:07Z</dcterms:modified>
</cp:coreProperties>
</file>